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506" r:id="rId2"/>
    <p:sldId id="507" r:id="rId3"/>
    <p:sldId id="348" r:id="rId4"/>
    <p:sldId id="449" r:id="rId5"/>
    <p:sldId id="360" r:id="rId6"/>
    <p:sldId id="334" r:id="rId7"/>
    <p:sldId id="491" r:id="rId8"/>
    <p:sldId id="396" r:id="rId9"/>
    <p:sldId id="494" r:id="rId10"/>
    <p:sldId id="495" r:id="rId11"/>
    <p:sldId id="496" r:id="rId12"/>
    <p:sldId id="397" r:id="rId13"/>
    <p:sldId id="398" r:id="rId14"/>
    <p:sldId id="401" r:id="rId15"/>
    <p:sldId id="453" r:id="rId16"/>
    <p:sldId id="400" r:id="rId17"/>
    <p:sldId id="492" r:id="rId18"/>
    <p:sldId id="493" r:id="rId19"/>
    <p:sldId id="405" r:id="rId20"/>
    <p:sldId id="407" r:id="rId21"/>
    <p:sldId id="502" r:id="rId22"/>
    <p:sldId id="504" r:id="rId23"/>
    <p:sldId id="499" r:id="rId24"/>
    <p:sldId id="408" r:id="rId25"/>
    <p:sldId id="421" r:id="rId26"/>
    <p:sldId id="409" r:id="rId27"/>
    <p:sldId id="410" r:id="rId28"/>
    <p:sldId id="411" r:id="rId29"/>
    <p:sldId id="415" r:id="rId30"/>
    <p:sldId id="412" r:id="rId31"/>
    <p:sldId id="413" r:id="rId32"/>
    <p:sldId id="488" r:id="rId33"/>
    <p:sldId id="417" r:id="rId34"/>
    <p:sldId id="486" r:id="rId35"/>
    <p:sldId id="418" r:id="rId36"/>
    <p:sldId id="487" r:id="rId37"/>
    <p:sldId id="308" r:id="rId38"/>
    <p:sldId id="416" r:id="rId39"/>
    <p:sldId id="484" r:id="rId40"/>
    <p:sldId id="419" r:id="rId41"/>
    <p:sldId id="321" r:id="rId42"/>
    <p:sldId id="322" r:id="rId43"/>
    <p:sldId id="50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7F29E7-978D-4223-9D93-C41408F477C4}" type="doc">
      <dgm:prSet loTypeId="urn:microsoft.com/office/officeart/2005/8/layout/vList2" loCatId="list" qsTypeId="urn:microsoft.com/office/officeart/2005/8/quickstyle/3d2" qsCatId="3D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B3B24494-0AB4-4D83-812D-DCA3585C9125}">
      <dgm:prSet phldrT="[Text]"/>
      <dgm:spPr/>
      <dgm:t>
        <a:bodyPr/>
        <a:lstStyle/>
        <a:p>
          <a:r>
            <a:rPr lang="en-US" dirty="0"/>
            <a:t>Nominal</a:t>
          </a:r>
        </a:p>
      </dgm:t>
    </dgm:pt>
    <dgm:pt modelId="{E2F3B272-77C5-4161-B5E3-979907B3D051}" type="parTrans" cxnId="{76583E85-4F2C-4975-98FE-A3D712DB013C}">
      <dgm:prSet/>
      <dgm:spPr/>
      <dgm:t>
        <a:bodyPr/>
        <a:lstStyle/>
        <a:p>
          <a:endParaRPr lang="en-US"/>
        </a:p>
      </dgm:t>
    </dgm:pt>
    <dgm:pt modelId="{A131945A-F62D-4ABB-B9A7-69BC30742C39}" type="sibTrans" cxnId="{76583E85-4F2C-4975-98FE-A3D712DB013C}">
      <dgm:prSet/>
      <dgm:spPr/>
      <dgm:t>
        <a:bodyPr/>
        <a:lstStyle/>
        <a:p>
          <a:endParaRPr lang="en-US"/>
        </a:p>
      </dgm:t>
    </dgm:pt>
    <dgm:pt modelId="{801DFA0B-792A-40D1-B071-BBF8098626D0}">
      <dgm:prSet phldrT="[Text]"/>
      <dgm:spPr/>
      <dgm:t>
        <a:bodyPr/>
        <a:lstStyle/>
        <a:p>
          <a:pPr marL="0" marR="0" indent="0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endParaRPr lang="en-US" dirty="0"/>
        </a:p>
      </dgm:t>
    </dgm:pt>
    <dgm:pt modelId="{3026470A-71F0-483D-BE5F-4B18A480B42E}" type="parTrans" cxnId="{5ED18496-F8EE-4DAF-9C00-11DB372A753A}">
      <dgm:prSet/>
      <dgm:spPr/>
      <dgm:t>
        <a:bodyPr/>
        <a:lstStyle/>
        <a:p>
          <a:endParaRPr lang="en-US"/>
        </a:p>
      </dgm:t>
    </dgm:pt>
    <dgm:pt modelId="{DF305371-36FB-42D6-BDF3-BF570E5FDCF4}" type="sibTrans" cxnId="{5ED18496-F8EE-4DAF-9C00-11DB372A753A}">
      <dgm:prSet/>
      <dgm:spPr/>
      <dgm:t>
        <a:bodyPr/>
        <a:lstStyle/>
        <a:p>
          <a:endParaRPr lang="en-US"/>
        </a:p>
      </dgm:t>
    </dgm:pt>
    <dgm:pt modelId="{87F3CF6F-6294-4F38-91D3-7A087C16A85C}">
      <dgm:prSet phldrT="[Text]"/>
      <dgm:spPr/>
      <dgm:t>
        <a:bodyPr/>
        <a:lstStyle/>
        <a:p>
          <a:r>
            <a:rPr lang="en-US" dirty="0"/>
            <a:t>Ordinal</a:t>
          </a:r>
        </a:p>
      </dgm:t>
    </dgm:pt>
    <dgm:pt modelId="{9E30155B-EC02-4D37-B954-1EC61EE5F7D7}" type="parTrans" cxnId="{C4393AC2-A849-4615-86ED-86FF147FE2EA}">
      <dgm:prSet/>
      <dgm:spPr/>
      <dgm:t>
        <a:bodyPr/>
        <a:lstStyle/>
        <a:p>
          <a:endParaRPr lang="en-US"/>
        </a:p>
      </dgm:t>
    </dgm:pt>
    <dgm:pt modelId="{0B76CB95-A34B-4CC4-8A9F-54FE6ED635E3}" type="sibTrans" cxnId="{C4393AC2-A849-4615-86ED-86FF147FE2EA}">
      <dgm:prSet/>
      <dgm:spPr/>
      <dgm:t>
        <a:bodyPr/>
        <a:lstStyle/>
        <a:p>
          <a:endParaRPr lang="en-US"/>
        </a:p>
      </dgm:t>
    </dgm:pt>
    <dgm:pt modelId="{C96BF872-0128-4E8E-8444-A56CF483909C}">
      <dgm:prSet phldrT="[Text]"/>
      <dgm:spPr/>
      <dgm:t>
        <a:bodyPr/>
        <a:lstStyle/>
        <a:p>
          <a:endParaRPr lang="en-US" dirty="0"/>
        </a:p>
      </dgm:t>
    </dgm:pt>
    <dgm:pt modelId="{122A4661-9EC0-4D5F-ADDC-8DA204D9A2A5}" type="parTrans" cxnId="{0018A98F-5A12-4857-AAC0-3583ECD025AE}">
      <dgm:prSet/>
      <dgm:spPr/>
      <dgm:t>
        <a:bodyPr/>
        <a:lstStyle/>
        <a:p>
          <a:endParaRPr lang="en-US"/>
        </a:p>
      </dgm:t>
    </dgm:pt>
    <dgm:pt modelId="{7B28A53F-D691-4D1C-8CB8-70C0357C2861}" type="sibTrans" cxnId="{0018A98F-5A12-4857-AAC0-3583ECD025AE}">
      <dgm:prSet/>
      <dgm:spPr/>
      <dgm:t>
        <a:bodyPr/>
        <a:lstStyle/>
        <a:p>
          <a:endParaRPr lang="en-US"/>
        </a:p>
      </dgm:t>
    </dgm:pt>
    <dgm:pt modelId="{607A6C85-3359-4930-8980-F2132EB0CEFA}">
      <dgm:prSet/>
      <dgm:spPr/>
      <dgm:t>
        <a:bodyPr/>
        <a:lstStyle/>
        <a:p>
          <a:pPr rtl="0"/>
          <a:endParaRPr lang="en-US" baseline="0" dirty="0">
            <a:latin typeface="+mn-lt"/>
          </a:endParaRPr>
        </a:p>
      </dgm:t>
    </dgm:pt>
    <dgm:pt modelId="{7504C367-2A34-4D0E-8AA2-4B7955A1B007}" type="parTrans" cxnId="{F725ED30-B5FB-4659-94A2-562344163EA8}">
      <dgm:prSet/>
      <dgm:spPr/>
      <dgm:t>
        <a:bodyPr/>
        <a:lstStyle/>
        <a:p>
          <a:endParaRPr lang="en-US"/>
        </a:p>
      </dgm:t>
    </dgm:pt>
    <dgm:pt modelId="{4F0113E0-2C0B-42DC-BCB8-25FF97CAD9EC}" type="sibTrans" cxnId="{F725ED30-B5FB-4659-94A2-562344163EA8}">
      <dgm:prSet/>
      <dgm:spPr/>
      <dgm:t>
        <a:bodyPr/>
        <a:lstStyle/>
        <a:p>
          <a:endParaRPr lang="en-US"/>
        </a:p>
      </dgm:t>
    </dgm:pt>
    <dgm:pt modelId="{299CB6C3-AA01-4780-BEBE-D33381C8534D}">
      <dgm:prSet/>
      <dgm:spPr/>
      <dgm:t>
        <a:bodyPr/>
        <a:lstStyle/>
        <a:p>
          <a:r>
            <a:rPr lang="en-US" dirty="0"/>
            <a:t>Ratio</a:t>
          </a:r>
        </a:p>
      </dgm:t>
    </dgm:pt>
    <dgm:pt modelId="{76760892-E412-41E5-ABD8-F5D36DBCD876}" type="parTrans" cxnId="{7A5167E3-6535-480F-935B-E1EC4B04D952}">
      <dgm:prSet/>
      <dgm:spPr/>
      <dgm:t>
        <a:bodyPr/>
        <a:lstStyle/>
        <a:p>
          <a:endParaRPr lang="en-US"/>
        </a:p>
      </dgm:t>
    </dgm:pt>
    <dgm:pt modelId="{8D699701-E93A-4E74-AF7E-B90017FEF89F}" type="sibTrans" cxnId="{7A5167E3-6535-480F-935B-E1EC4B04D952}">
      <dgm:prSet/>
      <dgm:spPr/>
      <dgm:t>
        <a:bodyPr/>
        <a:lstStyle/>
        <a:p>
          <a:endParaRPr lang="en-US"/>
        </a:p>
      </dgm:t>
    </dgm:pt>
    <dgm:pt modelId="{524CAED9-6554-4A36-AA29-40750D44245C}">
      <dgm:prSet/>
      <dgm:spPr/>
      <dgm:t>
        <a:bodyPr/>
        <a:lstStyle/>
        <a:p>
          <a:pPr rtl="0"/>
          <a:r>
            <a:rPr lang="en-US" baseline="0" dirty="0">
              <a:latin typeface="+mn-lt"/>
            </a:rPr>
            <a:t>Interval</a:t>
          </a:r>
        </a:p>
      </dgm:t>
    </dgm:pt>
    <dgm:pt modelId="{A4C6FCBB-40B5-4ECC-8419-AA297D945935}" type="parTrans" cxnId="{7053D9AE-1B91-40C9-8006-C4F1912457CF}">
      <dgm:prSet/>
      <dgm:spPr/>
      <dgm:t>
        <a:bodyPr/>
        <a:lstStyle/>
        <a:p>
          <a:endParaRPr lang="en-US"/>
        </a:p>
      </dgm:t>
    </dgm:pt>
    <dgm:pt modelId="{8EADB52B-DB36-4620-8A23-E64D1E6B96B6}" type="sibTrans" cxnId="{7053D9AE-1B91-40C9-8006-C4F1912457CF}">
      <dgm:prSet/>
      <dgm:spPr/>
      <dgm:t>
        <a:bodyPr/>
        <a:lstStyle/>
        <a:p>
          <a:endParaRPr lang="en-US"/>
        </a:p>
      </dgm:t>
    </dgm:pt>
    <dgm:pt modelId="{B1DC19C2-A2A2-41BC-9EEF-842574D666D0}">
      <dgm:prSet/>
      <dgm:spPr/>
      <dgm:t>
        <a:bodyPr/>
        <a:lstStyle/>
        <a:p>
          <a:pPr rtl="0"/>
          <a:endParaRPr lang="en-US" dirty="0"/>
        </a:p>
      </dgm:t>
    </dgm:pt>
    <dgm:pt modelId="{B681998B-823D-4288-BA66-6F74BD030812}" type="parTrans" cxnId="{010E5B22-00FB-4FCC-AF5A-77F2CF5B623C}">
      <dgm:prSet/>
      <dgm:spPr/>
      <dgm:t>
        <a:bodyPr/>
        <a:lstStyle/>
        <a:p>
          <a:endParaRPr lang="en-US"/>
        </a:p>
      </dgm:t>
    </dgm:pt>
    <dgm:pt modelId="{601EC203-782F-4627-B0BD-EA48AB3AC8DE}" type="sibTrans" cxnId="{010E5B22-00FB-4FCC-AF5A-77F2CF5B623C}">
      <dgm:prSet/>
      <dgm:spPr/>
      <dgm:t>
        <a:bodyPr/>
        <a:lstStyle/>
        <a:p>
          <a:endParaRPr lang="en-US"/>
        </a:p>
      </dgm:t>
    </dgm:pt>
    <dgm:pt modelId="{EF9F1B26-DC44-40F6-9854-5385B6EF2912}" type="pres">
      <dgm:prSet presAssocID="{247F29E7-978D-4223-9D93-C41408F477C4}" presName="linear" presStyleCnt="0">
        <dgm:presLayoutVars>
          <dgm:animLvl val="lvl"/>
          <dgm:resizeHandles val="exact"/>
        </dgm:presLayoutVars>
      </dgm:prSet>
      <dgm:spPr/>
    </dgm:pt>
    <dgm:pt modelId="{D5CA9E87-ED6D-4660-9E3C-FB400D76525C}" type="pres">
      <dgm:prSet presAssocID="{B3B24494-0AB4-4D83-812D-DCA3585C912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8A449FB-33F6-4D8F-BA01-DD871E4FE495}" type="pres">
      <dgm:prSet presAssocID="{B3B24494-0AB4-4D83-812D-DCA3585C9125}" presName="childText" presStyleLbl="revTx" presStyleIdx="0" presStyleCnt="4">
        <dgm:presLayoutVars>
          <dgm:bulletEnabled val="1"/>
        </dgm:presLayoutVars>
      </dgm:prSet>
      <dgm:spPr/>
    </dgm:pt>
    <dgm:pt modelId="{FF22783C-D162-48EE-B707-72F00329359D}" type="pres">
      <dgm:prSet presAssocID="{87F3CF6F-6294-4F38-91D3-7A087C16A85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40A665F-3957-488A-80C2-5D33F19DFE0A}" type="pres">
      <dgm:prSet presAssocID="{87F3CF6F-6294-4F38-91D3-7A087C16A85C}" presName="childText" presStyleLbl="revTx" presStyleIdx="1" presStyleCnt="4">
        <dgm:presLayoutVars>
          <dgm:bulletEnabled val="1"/>
        </dgm:presLayoutVars>
      </dgm:prSet>
      <dgm:spPr/>
    </dgm:pt>
    <dgm:pt modelId="{EDF28AAB-108A-46F3-B931-B6D72032079C}" type="pres">
      <dgm:prSet presAssocID="{524CAED9-6554-4A36-AA29-40750D44245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C75AA69-4FCB-4F27-B140-EFACA8AA37EE}" type="pres">
      <dgm:prSet presAssocID="{524CAED9-6554-4A36-AA29-40750D44245C}" presName="childText" presStyleLbl="revTx" presStyleIdx="2" presStyleCnt="4">
        <dgm:presLayoutVars>
          <dgm:bulletEnabled val="1"/>
        </dgm:presLayoutVars>
      </dgm:prSet>
      <dgm:spPr/>
    </dgm:pt>
    <dgm:pt modelId="{9122BA1D-89BD-4284-9791-30205F14669E}" type="pres">
      <dgm:prSet presAssocID="{299CB6C3-AA01-4780-BEBE-D33381C8534D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7190E931-FD07-463A-BB20-50AC85B999AA}" type="pres">
      <dgm:prSet presAssocID="{299CB6C3-AA01-4780-BEBE-D33381C8534D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D5C4181A-3359-42BC-929A-EE063070F61C}" type="presOf" srcId="{247F29E7-978D-4223-9D93-C41408F477C4}" destId="{EF9F1B26-DC44-40F6-9854-5385B6EF2912}" srcOrd="0" destOrd="0" presId="urn:microsoft.com/office/officeart/2005/8/layout/vList2"/>
    <dgm:cxn modelId="{1E52FC20-80EA-4E10-99F2-6C588AEFC801}" type="presOf" srcId="{299CB6C3-AA01-4780-BEBE-D33381C8534D}" destId="{9122BA1D-89BD-4284-9791-30205F14669E}" srcOrd="0" destOrd="0" presId="urn:microsoft.com/office/officeart/2005/8/layout/vList2"/>
    <dgm:cxn modelId="{010E5B22-00FB-4FCC-AF5A-77F2CF5B623C}" srcId="{299CB6C3-AA01-4780-BEBE-D33381C8534D}" destId="{B1DC19C2-A2A2-41BC-9EEF-842574D666D0}" srcOrd="0" destOrd="0" parTransId="{B681998B-823D-4288-BA66-6F74BD030812}" sibTransId="{601EC203-782F-4627-B0BD-EA48AB3AC8DE}"/>
    <dgm:cxn modelId="{FBF55630-B28D-4609-A580-FD4BC49F957C}" type="presOf" srcId="{B1DC19C2-A2A2-41BC-9EEF-842574D666D0}" destId="{7190E931-FD07-463A-BB20-50AC85B999AA}" srcOrd="0" destOrd="0" presId="urn:microsoft.com/office/officeart/2005/8/layout/vList2"/>
    <dgm:cxn modelId="{F725ED30-B5FB-4659-94A2-562344163EA8}" srcId="{524CAED9-6554-4A36-AA29-40750D44245C}" destId="{607A6C85-3359-4930-8980-F2132EB0CEFA}" srcOrd="0" destOrd="0" parTransId="{7504C367-2A34-4D0E-8AA2-4B7955A1B007}" sibTransId="{4F0113E0-2C0B-42DC-BCB8-25FF97CAD9EC}"/>
    <dgm:cxn modelId="{85CD4764-8498-468F-B92E-51248B80EC55}" type="presOf" srcId="{C96BF872-0128-4E8E-8444-A56CF483909C}" destId="{C40A665F-3957-488A-80C2-5D33F19DFE0A}" srcOrd="0" destOrd="0" presId="urn:microsoft.com/office/officeart/2005/8/layout/vList2"/>
    <dgm:cxn modelId="{57304048-A1A7-4BA2-A07A-23A9EFC43EC8}" type="presOf" srcId="{801DFA0B-792A-40D1-B071-BBF8098626D0}" destId="{78A449FB-33F6-4D8F-BA01-DD871E4FE495}" srcOrd="0" destOrd="0" presId="urn:microsoft.com/office/officeart/2005/8/layout/vList2"/>
    <dgm:cxn modelId="{A60BC654-882B-4391-86AA-068288188C28}" type="presOf" srcId="{607A6C85-3359-4930-8980-F2132EB0CEFA}" destId="{2C75AA69-4FCB-4F27-B140-EFACA8AA37EE}" srcOrd="0" destOrd="0" presId="urn:microsoft.com/office/officeart/2005/8/layout/vList2"/>
    <dgm:cxn modelId="{76583E85-4F2C-4975-98FE-A3D712DB013C}" srcId="{247F29E7-978D-4223-9D93-C41408F477C4}" destId="{B3B24494-0AB4-4D83-812D-DCA3585C9125}" srcOrd="0" destOrd="0" parTransId="{E2F3B272-77C5-4161-B5E3-979907B3D051}" sibTransId="{A131945A-F62D-4ABB-B9A7-69BC30742C39}"/>
    <dgm:cxn modelId="{0018A98F-5A12-4857-AAC0-3583ECD025AE}" srcId="{87F3CF6F-6294-4F38-91D3-7A087C16A85C}" destId="{C96BF872-0128-4E8E-8444-A56CF483909C}" srcOrd="0" destOrd="0" parTransId="{122A4661-9EC0-4D5F-ADDC-8DA204D9A2A5}" sibTransId="{7B28A53F-D691-4D1C-8CB8-70C0357C2861}"/>
    <dgm:cxn modelId="{73365C91-35B8-441F-BECE-5F761F98EFEC}" type="presOf" srcId="{87F3CF6F-6294-4F38-91D3-7A087C16A85C}" destId="{FF22783C-D162-48EE-B707-72F00329359D}" srcOrd="0" destOrd="0" presId="urn:microsoft.com/office/officeart/2005/8/layout/vList2"/>
    <dgm:cxn modelId="{5ED18496-F8EE-4DAF-9C00-11DB372A753A}" srcId="{B3B24494-0AB4-4D83-812D-DCA3585C9125}" destId="{801DFA0B-792A-40D1-B071-BBF8098626D0}" srcOrd="0" destOrd="0" parTransId="{3026470A-71F0-483D-BE5F-4B18A480B42E}" sibTransId="{DF305371-36FB-42D6-BDF3-BF570E5FDCF4}"/>
    <dgm:cxn modelId="{7053D9AE-1B91-40C9-8006-C4F1912457CF}" srcId="{247F29E7-978D-4223-9D93-C41408F477C4}" destId="{524CAED9-6554-4A36-AA29-40750D44245C}" srcOrd="2" destOrd="0" parTransId="{A4C6FCBB-40B5-4ECC-8419-AA297D945935}" sibTransId="{8EADB52B-DB36-4620-8A23-E64D1E6B96B6}"/>
    <dgm:cxn modelId="{C03021B2-BA8A-47BA-A867-1D51E51DE760}" type="presOf" srcId="{524CAED9-6554-4A36-AA29-40750D44245C}" destId="{EDF28AAB-108A-46F3-B931-B6D72032079C}" srcOrd="0" destOrd="0" presId="urn:microsoft.com/office/officeart/2005/8/layout/vList2"/>
    <dgm:cxn modelId="{4398DBC1-DA5B-4FAA-BE12-66334B116538}" type="presOf" srcId="{B3B24494-0AB4-4D83-812D-DCA3585C9125}" destId="{D5CA9E87-ED6D-4660-9E3C-FB400D76525C}" srcOrd="0" destOrd="0" presId="urn:microsoft.com/office/officeart/2005/8/layout/vList2"/>
    <dgm:cxn modelId="{C4393AC2-A849-4615-86ED-86FF147FE2EA}" srcId="{247F29E7-978D-4223-9D93-C41408F477C4}" destId="{87F3CF6F-6294-4F38-91D3-7A087C16A85C}" srcOrd="1" destOrd="0" parTransId="{9E30155B-EC02-4D37-B954-1EC61EE5F7D7}" sibTransId="{0B76CB95-A34B-4CC4-8A9F-54FE6ED635E3}"/>
    <dgm:cxn modelId="{7A5167E3-6535-480F-935B-E1EC4B04D952}" srcId="{247F29E7-978D-4223-9D93-C41408F477C4}" destId="{299CB6C3-AA01-4780-BEBE-D33381C8534D}" srcOrd="3" destOrd="0" parTransId="{76760892-E412-41E5-ABD8-F5D36DBCD876}" sibTransId="{8D699701-E93A-4E74-AF7E-B90017FEF89F}"/>
    <dgm:cxn modelId="{372FC770-A095-4278-9788-F6ECBB51DFEB}" type="presParOf" srcId="{EF9F1B26-DC44-40F6-9854-5385B6EF2912}" destId="{D5CA9E87-ED6D-4660-9E3C-FB400D76525C}" srcOrd="0" destOrd="0" presId="urn:microsoft.com/office/officeart/2005/8/layout/vList2"/>
    <dgm:cxn modelId="{40C97BB5-0751-430C-AE69-D8B728213849}" type="presParOf" srcId="{EF9F1B26-DC44-40F6-9854-5385B6EF2912}" destId="{78A449FB-33F6-4D8F-BA01-DD871E4FE495}" srcOrd="1" destOrd="0" presId="urn:microsoft.com/office/officeart/2005/8/layout/vList2"/>
    <dgm:cxn modelId="{0EA59E0A-B6AD-4E5B-849F-870105D43008}" type="presParOf" srcId="{EF9F1B26-DC44-40F6-9854-5385B6EF2912}" destId="{FF22783C-D162-48EE-B707-72F00329359D}" srcOrd="2" destOrd="0" presId="urn:microsoft.com/office/officeart/2005/8/layout/vList2"/>
    <dgm:cxn modelId="{AB1427D0-A05E-4B62-AB8B-FFC95C7F582C}" type="presParOf" srcId="{EF9F1B26-DC44-40F6-9854-5385B6EF2912}" destId="{C40A665F-3957-488A-80C2-5D33F19DFE0A}" srcOrd="3" destOrd="0" presId="urn:microsoft.com/office/officeart/2005/8/layout/vList2"/>
    <dgm:cxn modelId="{D0B2632F-80A6-4666-896F-38FE62121A02}" type="presParOf" srcId="{EF9F1B26-DC44-40F6-9854-5385B6EF2912}" destId="{EDF28AAB-108A-46F3-B931-B6D72032079C}" srcOrd="4" destOrd="0" presId="urn:microsoft.com/office/officeart/2005/8/layout/vList2"/>
    <dgm:cxn modelId="{F293C6FD-1137-43EF-8DAF-8B1BB1A3D1FC}" type="presParOf" srcId="{EF9F1B26-DC44-40F6-9854-5385B6EF2912}" destId="{2C75AA69-4FCB-4F27-B140-EFACA8AA37EE}" srcOrd="5" destOrd="0" presId="urn:microsoft.com/office/officeart/2005/8/layout/vList2"/>
    <dgm:cxn modelId="{DB8BFDC9-5671-4C46-80A7-39C21F9F5974}" type="presParOf" srcId="{EF9F1B26-DC44-40F6-9854-5385B6EF2912}" destId="{9122BA1D-89BD-4284-9791-30205F14669E}" srcOrd="6" destOrd="0" presId="urn:microsoft.com/office/officeart/2005/8/layout/vList2"/>
    <dgm:cxn modelId="{88BCD747-6093-4C9F-A0BA-99B553FA1C60}" type="presParOf" srcId="{EF9F1B26-DC44-40F6-9854-5385B6EF2912}" destId="{7190E931-FD07-463A-BB20-50AC85B999AA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7313BA-A2A9-443F-8E4C-970769CF2ED0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7A2CBA2-8455-413F-9F11-B59ACFAA165B}">
      <dgm:prSet phldrT="[Text]"/>
      <dgm:spPr/>
      <dgm:t>
        <a:bodyPr/>
        <a:lstStyle/>
        <a:p>
          <a:r>
            <a:rPr lang="en-GB" dirty="0"/>
            <a:t>Data</a:t>
          </a:r>
        </a:p>
      </dgm:t>
    </dgm:pt>
    <dgm:pt modelId="{E839DAD4-EBB6-4BD1-92D9-F6A77FB3A557}" type="parTrans" cxnId="{0640C95E-457A-4826-B953-F507B3FCEBD1}">
      <dgm:prSet/>
      <dgm:spPr/>
      <dgm:t>
        <a:bodyPr/>
        <a:lstStyle/>
        <a:p>
          <a:endParaRPr lang="en-GB"/>
        </a:p>
      </dgm:t>
    </dgm:pt>
    <dgm:pt modelId="{451EBC87-CF63-4F0B-9574-4926EE52D0F0}" type="sibTrans" cxnId="{0640C95E-457A-4826-B953-F507B3FCEBD1}">
      <dgm:prSet/>
      <dgm:spPr/>
      <dgm:t>
        <a:bodyPr/>
        <a:lstStyle/>
        <a:p>
          <a:endParaRPr lang="en-GB"/>
        </a:p>
      </dgm:t>
    </dgm:pt>
    <dgm:pt modelId="{45C78FC8-24EA-4A3A-B96A-C204E36458C3}">
      <dgm:prSet phldrT="[Text]"/>
      <dgm:spPr/>
      <dgm:t>
        <a:bodyPr/>
        <a:lstStyle/>
        <a:p>
          <a:r>
            <a:rPr lang="en-GB" dirty="0"/>
            <a:t>Non-metric or Qualitative</a:t>
          </a:r>
        </a:p>
      </dgm:t>
    </dgm:pt>
    <dgm:pt modelId="{A0A035A4-7870-4930-A0C6-AAF628E75D95}" type="parTrans" cxnId="{4AA22BFB-1E3E-4B4E-A395-2EEEF88A6BA2}">
      <dgm:prSet/>
      <dgm:spPr/>
      <dgm:t>
        <a:bodyPr/>
        <a:lstStyle/>
        <a:p>
          <a:endParaRPr lang="en-GB"/>
        </a:p>
      </dgm:t>
    </dgm:pt>
    <dgm:pt modelId="{584AA334-6B0C-472D-8C5B-B2944AF70A21}" type="sibTrans" cxnId="{4AA22BFB-1E3E-4B4E-A395-2EEEF88A6BA2}">
      <dgm:prSet/>
      <dgm:spPr/>
      <dgm:t>
        <a:bodyPr/>
        <a:lstStyle/>
        <a:p>
          <a:endParaRPr lang="en-GB"/>
        </a:p>
      </dgm:t>
    </dgm:pt>
    <dgm:pt modelId="{482FEDAD-1D5F-4C0D-ADDF-8CF9A978144C}">
      <dgm:prSet phldrT="[Text]"/>
      <dgm:spPr/>
      <dgm:t>
        <a:bodyPr/>
        <a:lstStyle/>
        <a:p>
          <a:r>
            <a:rPr lang="en-GB" dirty="0"/>
            <a:t>Nominal</a:t>
          </a:r>
        </a:p>
      </dgm:t>
    </dgm:pt>
    <dgm:pt modelId="{25570A0D-A2F8-480A-9071-B0A0650D8335}" type="parTrans" cxnId="{F7FC42EB-D6DC-452A-916A-CBFE6150D344}">
      <dgm:prSet/>
      <dgm:spPr/>
      <dgm:t>
        <a:bodyPr/>
        <a:lstStyle/>
        <a:p>
          <a:endParaRPr lang="en-GB"/>
        </a:p>
      </dgm:t>
    </dgm:pt>
    <dgm:pt modelId="{731EF470-0BF3-4B1E-9DA2-D2110415E22C}" type="sibTrans" cxnId="{F7FC42EB-D6DC-452A-916A-CBFE6150D344}">
      <dgm:prSet/>
      <dgm:spPr/>
      <dgm:t>
        <a:bodyPr/>
        <a:lstStyle/>
        <a:p>
          <a:endParaRPr lang="en-GB"/>
        </a:p>
      </dgm:t>
    </dgm:pt>
    <dgm:pt modelId="{36B72DFF-28F7-4A1C-84F2-EF510C5EAF86}">
      <dgm:prSet phldrT="[Text]"/>
      <dgm:spPr/>
      <dgm:t>
        <a:bodyPr/>
        <a:lstStyle/>
        <a:p>
          <a:r>
            <a:rPr lang="en-GB" dirty="0"/>
            <a:t>Ordinal</a:t>
          </a:r>
        </a:p>
      </dgm:t>
    </dgm:pt>
    <dgm:pt modelId="{F5C7A336-F7F5-4EC9-A28E-4D3253DB2425}" type="parTrans" cxnId="{443A6A7B-A3C6-4FAC-88DE-4D711B1CE476}">
      <dgm:prSet/>
      <dgm:spPr/>
      <dgm:t>
        <a:bodyPr/>
        <a:lstStyle/>
        <a:p>
          <a:endParaRPr lang="en-GB"/>
        </a:p>
      </dgm:t>
    </dgm:pt>
    <dgm:pt modelId="{2B4EC000-6407-4977-BCD3-CB3A310F941D}" type="sibTrans" cxnId="{443A6A7B-A3C6-4FAC-88DE-4D711B1CE476}">
      <dgm:prSet/>
      <dgm:spPr/>
      <dgm:t>
        <a:bodyPr/>
        <a:lstStyle/>
        <a:p>
          <a:endParaRPr lang="en-GB"/>
        </a:p>
      </dgm:t>
    </dgm:pt>
    <dgm:pt modelId="{50D49A7D-3028-48DF-9F0C-1165132656E0}">
      <dgm:prSet phldrT="[Text]"/>
      <dgm:spPr/>
      <dgm:t>
        <a:bodyPr/>
        <a:lstStyle/>
        <a:p>
          <a:r>
            <a:rPr lang="en-GB" dirty="0"/>
            <a:t>Metric or Quantitative</a:t>
          </a:r>
        </a:p>
      </dgm:t>
    </dgm:pt>
    <dgm:pt modelId="{907CD0C9-0BC5-4F3A-A63A-9644EF03633F}" type="parTrans" cxnId="{FBA68C09-C397-4B1D-BDD5-FBAC037A5789}">
      <dgm:prSet/>
      <dgm:spPr/>
      <dgm:t>
        <a:bodyPr/>
        <a:lstStyle/>
        <a:p>
          <a:endParaRPr lang="en-GB"/>
        </a:p>
      </dgm:t>
    </dgm:pt>
    <dgm:pt modelId="{8EF158DD-C85D-4502-BAFE-AB06B936A97E}" type="sibTrans" cxnId="{FBA68C09-C397-4B1D-BDD5-FBAC037A5789}">
      <dgm:prSet/>
      <dgm:spPr/>
      <dgm:t>
        <a:bodyPr/>
        <a:lstStyle/>
        <a:p>
          <a:endParaRPr lang="en-GB"/>
        </a:p>
      </dgm:t>
    </dgm:pt>
    <dgm:pt modelId="{CA9D9198-CB87-4933-BBC1-3D544C407D68}">
      <dgm:prSet phldrT="[Text]"/>
      <dgm:spPr/>
      <dgm:t>
        <a:bodyPr/>
        <a:lstStyle/>
        <a:p>
          <a:r>
            <a:rPr lang="en-GB" dirty="0"/>
            <a:t>Interval</a:t>
          </a:r>
        </a:p>
      </dgm:t>
    </dgm:pt>
    <dgm:pt modelId="{B9DCBFF0-8D10-4A43-BC86-B71591F8BCAF}" type="parTrans" cxnId="{D9068D30-1DCF-4339-8FB7-B5923663FD9E}">
      <dgm:prSet/>
      <dgm:spPr/>
      <dgm:t>
        <a:bodyPr/>
        <a:lstStyle/>
        <a:p>
          <a:endParaRPr lang="en-GB"/>
        </a:p>
      </dgm:t>
    </dgm:pt>
    <dgm:pt modelId="{1B554980-4834-4759-A356-2B834D6927F0}" type="sibTrans" cxnId="{D9068D30-1DCF-4339-8FB7-B5923663FD9E}">
      <dgm:prSet/>
      <dgm:spPr/>
      <dgm:t>
        <a:bodyPr/>
        <a:lstStyle/>
        <a:p>
          <a:endParaRPr lang="en-GB"/>
        </a:p>
      </dgm:t>
    </dgm:pt>
    <dgm:pt modelId="{E749E7B2-E93A-438E-A8E5-A89631070BEE}">
      <dgm:prSet phldrT="[Text]"/>
      <dgm:spPr/>
      <dgm:t>
        <a:bodyPr/>
        <a:lstStyle/>
        <a:p>
          <a:r>
            <a:rPr lang="en-GB" dirty="0"/>
            <a:t>Ratio</a:t>
          </a:r>
        </a:p>
      </dgm:t>
    </dgm:pt>
    <dgm:pt modelId="{8D537602-E860-4BA5-A039-D395221236AD}" type="parTrans" cxnId="{0E90CE9B-E5C1-4A79-B090-B8E18FCBEC13}">
      <dgm:prSet/>
      <dgm:spPr/>
      <dgm:t>
        <a:bodyPr/>
        <a:lstStyle/>
        <a:p>
          <a:endParaRPr lang="en-GB"/>
        </a:p>
      </dgm:t>
    </dgm:pt>
    <dgm:pt modelId="{42128124-EE65-453B-90C2-E2360302E3E8}" type="sibTrans" cxnId="{0E90CE9B-E5C1-4A79-B090-B8E18FCBEC13}">
      <dgm:prSet/>
      <dgm:spPr/>
      <dgm:t>
        <a:bodyPr/>
        <a:lstStyle/>
        <a:p>
          <a:endParaRPr lang="en-GB"/>
        </a:p>
      </dgm:t>
    </dgm:pt>
    <dgm:pt modelId="{E558FFE0-372F-493D-B724-1037E9B2BA44}" type="pres">
      <dgm:prSet presAssocID="{AC7313BA-A2A9-443F-8E4C-970769CF2ED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29858FF-6551-43F6-99C2-3F4BD28775C2}" type="pres">
      <dgm:prSet presAssocID="{C7A2CBA2-8455-413F-9F11-B59ACFAA165B}" presName="hierRoot1" presStyleCnt="0"/>
      <dgm:spPr/>
    </dgm:pt>
    <dgm:pt modelId="{1A707509-F8DF-4924-8AD7-B9AD9E59DD29}" type="pres">
      <dgm:prSet presAssocID="{C7A2CBA2-8455-413F-9F11-B59ACFAA165B}" presName="composite" presStyleCnt="0"/>
      <dgm:spPr/>
    </dgm:pt>
    <dgm:pt modelId="{5E8003F1-60B1-4D72-A696-B58556E53958}" type="pres">
      <dgm:prSet presAssocID="{C7A2CBA2-8455-413F-9F11-B59ACFAA165B}" presName="background" presStyleLbl="node0" presStyleIdx="0" presStyleCnt="1"/>
      <dgm:spPr/>
    </dgm:pt>
    <dgm:pt modelId="{61DE2C39-D19A-41B8-8E33-08112AB11896}" type="pres">
      <dgm:prSet presAssocID="{C7A2CBA2-8455-413F-9F11-B59ACFAA165B}" presName="text" presStyleLbl="fgAcc0" presStyleIdx="0" presStyleCnt="1">
        <dgm:presLayoutVars>
          <dgm:chPref val="3"/>
        </dgm:presLayoutVars>
      </dgm:prSet>
      <dgm:spPr/>
    </dgm:pt>
    <dgm:pt modelId="{EF98C907-78C6-4C42-B999-A59C6486F158}" type="pres">
      <dgm:prSet presAssocID="{C7A2CBA2-8455-413F-9F11-B59ACFAA165B}" presName="hierChild2" presStyleCnt="0"/>
      <dgm:spPr/>
    </dgm:pt>
    <dgm:pt modelId="{5CBBA773-763D-46CF-8FF2-8416F84D323E}" type="pres">
      <dgm:prSet presAssocID="{A0A035A4-7870-4930-A0C6-AAF628E75D95}" presName="Name10" presStyleLbl="parChTrans1D2" presStyleIdx="0" presStyleCnt="2"/>
      <dgm:spPr/>
    </dgm:pt>
    <dgm:pt modelId="{35C74DA3-161A-429F-9E5A-D3B75252DA2C}" type="pres">
      <dgm:prSet presAssocID="{45C78FC8-24EA-4A3A-B96A-C204E36458C3}" presName="hierRoot2" presStyleCnt="0"/>
      <dgm:spPr/>
    </dgm:pt>
    <dgm:pt modelId="{12EB64A3-D803-4033-BFAE-89404EADC723}" type="pres">
      <dgm:prSet presAssocID="{45C78FC8-24EA-4A3A-B96A-C204E36458C3}" presName="composite2" presStyleCnt="0"/>
      <dgm:spPr/>
    </dgm:pt>
    <dgm:pt modelId="{307C2024-DE1A-4FB6-B7F2-C8E30E29C11B}" type="pres">
      <dgm:prSet presAssocID="{45C78FC8-24EA-4A3A-B96A-C204E36458C3}" presName="background2" presStyleLbl="node2" presStyleIdx="0" presStyleCnt="2"/>
      <dgm:spPr/>
    </dgm:pt>
    <dgm:pt modelId="{1241893E-D5C9-40B5-AC38-DC6942018C0C}" type="pres">
      <dgm:prSet presAssocID="{45C78FC8-24EA-4A3A-B96A-C204E36458C3}" presName="text2" presStyleLbl="fgAcc2" presStyleIdx="0" presStyleCnt="2">
        <dgm:presLayoutVars>
          <dgm:chPref val="3"/>
        </dgm:presLayoutVars>
      </dgm:prSet>
      <dgm:spPr/>
    </dgm:pt>
    <dgm:pt modelId="{76C91715-6FE4-47EB-A62B-4677B252C3DE}" type="pres">
      <dgm:prSet presAssocID="{45C78FC8-24EA-4A3A-B96A-C204E36458C3}" presName="hierChild3" presStyleCnt="0"/>
      <dgm:spPr/>
    </dgm:pt>
    <dgm:pt modelId="{44D929DE-6AD9-45E1-8897-60356B41A976}" type="pres">
      <dgm:prSet presAssocID="{25570A0D-A2F8-480A-9071-B0A0650D8335}" presName="Name17" presStyleLbl="parChTrans1D3" presStyleIdx="0" presStyleCnt="4"/>
      <dgm:spPr/>
    </dgm:pt>
    <dgm:pt modelId="{8BF42DB8-919C-42AF-9BCA-B62C77751E85}" type="pres">
      <dgm:prSet presAssocID="{482FEDAD-1D5F-4C0D-ADDF-8CF9A978144C}" presName="hierRoot3" presStyleCnt="0"/>
      <dgm:spPr/>
    </dgm:pt>
    <dgm:pt modelId="{76D6ABD7-0968-468C-92F2-6F81608564A9}" type="pres">
      <dgm:prSet presAssocID="{482FEDAD-1D5F-4C0D-ADDF-8CF9A978144C}" presName="composite3" presStyleCnt="0"/>
      <dgm:spPr/>
    </dgm:pt>
    <dgm:pt modelId="{8DFB4DA3-0D81-4509-B0F6-53D0881B3A76}" type="pres">
      <dgm:prSet presAssocID="{482FEDAD-1D5F-4C0D-ADDF-8CF9A978144C}" presName="background3" presStyleLbl="node3" presStyleIdx="0" presStyleCnt="4"/>
      <dgm:spPr/>
    </dgm:pt>
    <dgm:pt modelId="{83A3A965-874C-4626-80DD-2C0DE850A5E9}" type="pres">
      <dgm:prSet presAssocID="{482FEDAD-1D5F-4C0D-ADDF-8CF9A978144C}" presName="text3" presStyleLbl="fgAcc3" presStyleIdx="0" presStyleCnt="4">
        <dgm:presLayoutVars>
          <dgm:chPref val="3"/>
        </dgm:presLayoutVars>
      </dgm:prSet>
      <dgm:spPr/>
    </dgm:pt>
    <dgm:pt modelId="{42CED383-C863-40CA-832B-680CF45B178D}" type="pres">
      <dgm:prSet presAssocID="{482FEDAD-1D5F-4C0D-ADDF-8CF9A978144C}" presName="hierChild4" presStyleCnt="0"/>
      <dgm:spPr/>
    </dgm:pt>
    <dgm:pt modelId="{15587D26-A85F-497B-B75A-847E6AB9E1FD}" type="pres">
      <dgm:prSet presAssocID="{F5C7A336-F7F5-4EC9-A28E-4D3253DB2425}" presName="Name17" presStyleLbl="parChTrans1D3" presStyleIdx="1" presStyleCnt="4"/>
      <dgm:spPr/>
    </dgm:pt>
    <dgm:pt modelId="{D469B40C-243B-4B46-A3B5-00619D8F5EAA}" type="pres">
      <dgm:prSet presAssocID="{36B72DFF-28F7-4A1C-84F2-EF510C5EAF86}" presName="hierRoot3" presStyleCnt="0"/>
      <dgm:spPr/>
    </dgm:pt>
    <dgm:pt modelId="{449F25B0-CD8B-4327-89DF-0A21A66D554B}" type="pres">
      <dgm:prSet presAssocID="{36B72DFF-28F7-4A1C-84F2-EF510C5EAF86}" presName="composite3" presStyleCnt="0"/>
      <dgm:spPr/>
    </dgm:pt>
    <dgm:pt modelId="{272C47B3-4DCE-4BD1-A149-9E618F5F8151}" type="pres">
      <dgm:prSet presAssocID="{36B72DFF-28F7-4A1C-84F2-EF510C5EAF86}" presName="background3" presStyleLbl="node3" presStyleIdx="1" presStyleCnt="4"/>
      <dgm:spPr/>
    </dgm:pt>
    <dgm:pt modelId="{DF5F72E1-0183-4C0D-A7B9-9E2B171F4B5F}" type="pres">
      <dgm:prSet presAssocID="{36B72DFF-28F7-4A1C-84F2-EF510C5EAF86}" presName="text3" presStyleLbl="fgAcc3" presStyleIdx="1" presStyleCnt="4">
        <dgm:presLayoutVars>
          <dgm:chPref val="3"/>
        </dgm:presLayoutVars>
      </dgm:prSet>
      <dgm:spPr/>
    </dgm:pt>
    <dgm:pt modelId="{F3CB6C28-7C09-41C1-8127-91DCD2617A60}" type="pres">
      <dgm:prSet presAssocID="{36B72DFF-28F7-4A1C-84F2-EF510C5EAF86}" presName="hierChild4" presStyleCnt="0"/>
      <dgm:spPr/>
    </dgm:pt>
    <dgm:pt modelId="{8FBC8AC8-85FB-45A8-8388-E1E6EA86A381}" type="pres">
      <dgm:prSet presAssocID="{907CD0C9-0BC5-4F3A-A63A-9644EF03633F}" presName="Name10" presStyleLbl="parChTrans1D2" presStyleIdx="1" presStyleCnt="2"/>
      <dgm:spPr/>
    </dgm:pt>
    <dgm:pt modelId="{150DF27C-4016-42FC-947E-5900A7EC2AC8}" type="pres">
      <dgm:prSet presAssocID="{50D49A7D-3028-48DF-9F0C-1165132656E0}" presName="hierRoot2" presStyleCnt="0"/>
      <dgm:spPr/>
    </dgm:pt>
    <dgm:pt modelId="{3B2AA8B9-1C8F-4CA5-98EE-792BA321161A}" type="pres">
      <dgm:prSet presAssocID="{50D49A7D-3028-48DF-9F0C-1165132656E0}" presName="composite2" presStyleCnt="0"/>
      <dgm:spPr/>
    </dgm:pt>
    <dgm:pt modelId="{EEB2A212-A0B7-4C61-9A82-1327D6196F03}" type="pres">
      <dgm:prSet presAssocID="{50D49A7D-3028-48DF-9F0C-1165132656E0}" presName="background2" presStyleLbl="node2" presStyleIdx="1" presStyleCnt="2"/>
      <dgm:spPr/>
    </dgm:pt>
    <dgm:pt modelId="{F653D0F2-9A7C-4519-B322-86546D495279}" type="pres">
      <dgm:prSet presAssocID="{50D49A7D-3028-48DF-9F0C-1165132656E0}" presName="text2" presStyleLbl="fgAcc2" presStyleIdx="1" presStyleCnt="2">
        <dgm:presLayoutVars>
          <dgm:chPref val="3"/>
        </dgm:presLayoutVars>
      </dgm:prSet>
      <dgm:spPr/>
    </dgm:pt>
    <dgm:pt modelId="{72511840-2D8D-4DD8-90B7-BDE4B5E8CC67}" type="pres">
      <dgm:prSet presAssocID="{50D49A7D-3028-48DF-9F0C-1165132656E0}" presName="hierChild3" presStyleCnt="0"/>
      <dgm:spPr/>
    </dgm:pt>
    <dgm:pt modelId="{6FD9293B-C3C6-4836-8D8B-ADC164B453D7}" type="pres">
      <dgm:prSet presAssocID="{B9DCBFF0-8D10-4A43-BC86-B71591F8BCAF}" presName="Name17" presStyleLbl="parChTrans1D3" presStyleIdx="2" presStyleCnt="4"/>
      <dgm:spPr/>
    </dgm:pt>
    <dgm:pt modelId="{742DA400-C81F-4015-B03F-7386581982BB}" type="pres">
      <dgm:prSet presAssocID="{CA9D9198-CB87-4933-BBC1-3D544C407D68}" presName="hierRoot3" presStyleCnt="0"/>
      <dgm:spPr/>
    </dgm:pt>
    <dgm:pt modelId="{07568916-863B-4902-8949-56C85CA3A7A0}" type="pres">
      <dgm:prSet presAssocID="{CA9D9198-CB87-4933-BBC1-3D544C407D68}" presName="composite3" presStyleCnt="0"/>
      <dgm:spPr/>
    </dgm:pt>
    <dgm:pt modelId="{2AABB1BE-4342-495C-94BD-C4F9CF7C3C25}" type="pres">
      <dgm:prSet presAssocID="{CA9D9198-CB87-4933-BBC1-3D544C407D68}" presName="background3" presStyleLbl="node3" presStyleIdx="2" presStyleCnt="4"/>
      <dgm:spPr/>
    </dgm:pt>
    <dgm:pt modelId="{B7613617-69A2-4E70-9803-5DDE402F6E61}" type="pres">
      <dgm:prSet presAssocID="{CA9D9198-CB87-4933-BBC1-3D544C407D68}" presName="text3" presStyleLbl="fgAcc3" presStyleIdx="2" presStyleCnt="4">
        <dgm:presLayoutVars>
          <dgm:chPref val="3"/>
        </dgm:presLayoutVars>
      </dgm:prSet>
      <dgm:spPr/>
    </dgm:pt>
    <dgm:pt modelId="{DEC2897F-D29F-4C7B-BEA9-EF16D794C6A6}" type="pres">
      <dgm:prSet presAssocID="{CA9D9198-CB87-4933-BBC1-3D544C407D68}" presName="hierChild4" presStyleCnt="0"/>
      <dgm:spPr/>
    </dgm:pt>
    <dgm:pt modelId="{620302F4-EF03-423D-BE20-994446FF31F8}" type="pres">
      <dgm:prSet presAssocID="{8D537602-E860-4BA5-A039-D395221236AD}" presName="Name17" presStyleLbl="parChTrans1D3" presStyleIdx="3" presStyleCnt="4"/>
      <dgm:spPr/>
    </dgm:pt>
    <dgm:pt modelId="{F8EA039D-92DE-43B0-AFD8-53C557541BD5}" type="pres">
      <dgm:prSet presAssocID="{E749E7B2-E93A-438E-A8E5-A89631070BEE}" presName="hierRoot3" presStyleCnt="0"/>
      <dgm:spPr/>
    </dgm:pt>
    <dgm:pt modelId="{5ED98F04-58FB-4794-BB58-A87D5DA9C473}" type="pres">
      <dgm:prSet presAssocID="{E749E7B2-E93A-438E-A8E5-A89631070BEE}" presName="composite3" presStyleCnt="0"/>
      <dgm:spPr/>
    </dgm:pt>
    <dgm:pt modelId="{A14DF521-BAF9-4857-A4BC-70D18C9A2E63}" type="pres">
      <dgm:prSet presAssocID="{E749E7B2-E93A-438E-A8E5-A89631070BEE}" presName="background3" presStyleLbl="node3" presStyleIdx="3" presStyleCnt="4"/>
      <dgm:spPr/>
    </dgm:pt>
    <dgm:pt modelId="{D2B54608-0151-4674-A4E8-408FD0BB4DB4}" type="pres">
      <dgm:prSet presAssocID="{E749E7B2-E93A-438E-A8E5-A89631070BEE}" presName="text3" presStyleLbl="fgAcc3" presStyleIdx="3" presStyleCnt="4">
        <dgm:presLayoutVars>
          <dgm:chPref val="3"/>
        </dgm:presLayoutVars>
      </dgm:prSet>
      <dgm:spPr/>
    </dgm:pt>
    <dgm:pt modelId="{418100E2-A100-4A08-98B3-D1BD986ECBA3}" type="pres">
      <dgm:prSet presAssocID="{E749E7B2-E93A-438E-A8E5-A89631070BEE}" presName="hierChild4" presStyleCnt="0"/>
      <dgm:spPr/>
    </dgm:pt>
  </dgm:ptLst>
  <dgm:cxnLst>
    <dgm:cxn modelId="{FBA68C09-C397-4B1D-BDD5-FBAC037A5789}" srcId="{C7A2CBA2-8455-413F-9F11-B59ACFAA165B}" destId="{50D49A7D-3028-48DF-9F0C-1165132656E0}" srcOrd="1" destOrd="0" parTransId="{907CD0C9-0BC5-4F3A-A63A-9644EF03633F}" sibTransId="{8EF158DD-C85D-4502-BAFE-AB06B936A97E}"/>
    <dgm:cxn modelId="{9839721B-988F-4E1A-8647-E10C43F7344F}" type="presOf" srcId="{8D537602-E860-4BA5-A039-D395221236AD}" destId="{620302F4-EF03-423D-BE20-994446FF31F8}" srcOrd="0" destOrd="0" presId="urn:microsoft.com/office/officeart/2005/8/layout/hierarchy1"/>
    <dgm:cxn modelId="{2C42A61C-A31C-42BA-993E-5E5FA921AD5C}" type="presOf" srcId="{45C78FC8-24EA-4A3A-B96A-C204E36458C3}" destId="{1241893E-D5C9-40B5-AC38-DC6942018C0C}" srcOrd="0" destOrd="0" presId="urn:microsoft.com/office/officeart/2005/8/layout/hierarchy1"/>
    <dgm:cxn modelId="{6E2E6E24-26B1-4B1C-BC13-F29028982A1A}" type="presOf" srcId="{E749E7B2-E93A-438E-A8E5-A89631070BEE}" destId="{D2B54608-0151-4674-A4E8-408FD0BB4DB4}" srcOrd="0" destOrd="0" presId="urn:microsoft.com/office/officeart/2005/8/layout/hierarchy1"/>
    <dgm:cxn modelId="{D9068D30-1DCF-4339-8FB7-B5923663FD9E}" srcId="{50D49A7D-3028-48DF-9F0C-1165132656E0}" destId="{CA9D9198-CB87-4933-BBC1-3D544C407D68}" srcOrd="0" destOrd="0" parTransId="{B9DCBFF0-8D10-4A43-BC86-B71591F8BCAF}" sibTransId="{1B554980-4834-4759-A356-2B834D6927F0}"/>
    <dgm:cxn modelId="{423A6F37-26A1-4FA7-8E14-FBC6D3382A37}" type="presOf" srcId="{AC7313BA-A2A9-443F-8E4C-970769CF2ED0}" destId="{E558FFE0-372F-493D-B724-1037E9B2BA44}" srcOrd="0" destOrd="0" presId="urn:microsoft.com/office/officeart/2005/8/layout/hierarchy1"/>
    <dgm:cxn modelId="{493C345E-0122-472D-9140-FB9BA8B2D7E5}" type="presOf" srcId="{907CD0C9-0BC5-4F3A-A63A-9644EF03633F}" destId="{8FBC8AC8-85FB-45A8-8388-E1E6EA86A381}" srcOrd="0" destOrd="0" presId="urn:microsoft.com/office/officeart/2005/8/layout/hierarchy1"/>
    <dgm:cxn modelId="{0640C95E-457A-4826-B953-F507B3FCEBD1}" srcId="{AC7313BA-A2A9-443F-8E4C-970769CF2ED0}" destId="{C7A2CBA2-8455-413F-9F11-B59ACFAA165B}" srcOrd="0" destOrd="0" parTransId="{E839DAD4-EBB6-4BD1-92D9-F6A77FB3A557}" sibTransId="{451EBC87-CF63-4F0B-9574-4926EE52D0F0}"/>
    <dgm:cxn modelId="{63E65F63-5E43-4859-9DA3-402AF693F66B}" type="presOf" srcId="{25570A0D-A2F8-480A-9071-B0A0650D8335}" destId="{44D929DE-6AD9-45E1-8897-60356B41A976}" srcOrd="0" destOrd="0" presId="urn:microsoft.com/office/officeart/2005/8/layout/hierarchy1"/>
    <dgm:cxn modelId="{90A8EB6B-CC72-4C5C-93F0-CFCED696CDA4}" type="presOf" srcId="{482FEDAD-1D5F-4C0D-ADDF-8CF9A978144C}" destId="{83A3A965-874C-4626-80DD-2C0DE850A5E9}" srcOrd="0" destOrd="0" presId="urn:microsoft.com/office/officeart/2005/8/layout/hierarchy1"/>
    <dgm:cxn modelId="{77FB2A74-3770-42AD-BD31-C6A43679A0A2}" type="presOf" srcId="{CA9D9198-CB87-4933-BBC1-3D544C407D68}" destId="{B7613617-69A2-4E70-9803-5DDE402F6E61}" srcOrd="0" destOrd="0" presId="urn:microsoft.com/office/officeart/2005/8/layout/hierarchy1"/>
    <dgm:cxn modelId="{BEEC4E79-F173-4989-83A0-AEC54188C78A}" type="presOf" srcId="{A0A035A4-7870-4930-A0C6-AAF628E75D95}" destId="{5CBBA773-763D-46CF-8FF2-8416F84D323E}" srcOrd="0" destOrd="0" presId="urn:microsoft.com/office/officeart/2005/8/layout/hierarchy1"/>
    <dgm:cxn modelId="{443A6A7B-A3C6-4FAC-88DE-4D711B1CE476}" srcId="{45C78FC8-24EA-4A3A-B96A-C204E36458C3}" destId="{36B72DFF-28F7-4A1C-84F2-EF510C5EAF86}" srcOrd="1" destOrd="0" parTransId="{F5C7A336-F7F5-4EC9-A28E-4D3253DB2425}" sibTransId="{2B4EC000-6407-4977-BCD3-CB3A310F941D}"/>
    <dgm:cxn modelId="{0E90CE9B-E5C1-4A79-B090-B8E18FCBEC13}" srcId="{50D49A7D-3028-48DF-9F0C-1165132656E0}" destId="{E749E7B2-E93A-438E-A8E5-A89631070BEE}" srcOrd="1" destOrd="0" parTransId="{8D537602-E860-4BA5-A039-D395221236AD}" sibTransId="{42128124-EE65-453B-90C2-E2360302E3E8}"/>
    <dgm:cxn modelId="{F04ACBB3-9CCC-4646-AACF-5C1ED471959E}" type="presOf" srcId="{B9DCBFF0-8D10-4A43-BC86-B71591F8BCAF}" destId="{6FD9293B-C3C6-4836-8D8B-ADC164B453D7}" srcOrd="0" destOrd="0" presId="urn:microsoft.com/office/officeart/2005/8/layout/hierarchy1"/>
    <dgm:cxn modelId="{16F3AFC1-4967-4B0F-BD24-D59E0696C4CB}" type="presOf" srcId="{50D49A7D-3028-48DF-9F0C-1165132656E0}" destId="{F653D0F2-9A7C-4519-B322-86546D495279}" srcOrd="0" destOrd="0" presId="urn:microsoft.com/office/officeart/2005/8/layout/hierarchy1"/>
    <dgm:cxn modelId="{DF18EAD2-46CE-4E8A-A9C5-0999BA90699B}" type="presOf" srcId="{36B72DFF-28F7-4A1C-84F2-EF510C5EAF86}" destId="{DF5F72E1-0183-4C0D-A7B9-9E2B171F4B5F}" srcOrd="0" destOrd="0" presId="urn:microsoft.com/office/officeart/2005/8/layout/hierarchy1"/>
    <dgm:cxn modelId="{9C3C7CE3-04CD-4D95-9131-F729B9719AB3}" type="presOf" srcId="{C7A2CBA2-8455-413F-9F11-B59ACFAA165B}" destId="{61DE2C39-D19A-41B8-8E33-08112AB11896}" srcOrd="0" destOrd="0" presId="urn:microsoft.com/office/officeart/2005/8/layout/hierarchy1"/>
    <dgm:cxn modelId="{F7FC42EB-D6DC-452A-916A-CBFE6150D344}" srcId="{45C78FC8-24EA-4A3A-B96A-C204E36458C3}" destId="{482FEDAD-1D5F-4C0D-ADDF-8CF9A978144C}" srcOrd="0" destOrd="0" parTransId="{25570A0D-A2F8-480A-9071-B0A0650D8335}" sibTransId="{731EF470-0BF3-4B1E-9DA2-D2110415E22C}"/>
    <dgm:cxn modelId="{8EE4C8F6-BF1F-47AB-BF96-A31B8D842818}" type="presOf" srcId="{F5C7A336-F7F5-4EC9-A28E-4D3253DB2425}" destId="{15587D26-A85F-497B-B75A-847E6AB9E1FD}" srcOrd="0" destOrd="0" presId="urn:microsoft.com/office/officeart/2005/8/layout/hierarchy1"/>
    <dgm:cxn modelId="{4AA22BFB-1E3E-4B4E-A395-2EEEF88A6BA2}" srcId="{C7A2CBA2-8455-413F-9F11-B59ACFAA165B}" destId="{45C78FC8-24EA-4A3A-B96A-C204E36458C3}" srcOrd="0" destOrd="0" parTransId="{A0A035A4-7870-4930-A0C6-AAF628E75D95}" sibTransId="{584AA334-6B0C-472D-8C5B-B2944AF70A21}"/>
    <dgm:cxn modelId="{4DC43DBF-CE26-4DDE-8181-35DAF1D8F96B}" type="presParOf" srcId="{E558FFE0-372F-493D-B724-1037E9B2BA44}" destId="{329858FF-6551-43F6-99C2-3F4BD28775C2}" srcOrd="0" destOrd="0" presId="urn:microsoft.com/office/officeart/2005/8/layout/hierarchy1"/>
    <dgm:cxn modelId="{F97B9234-303B-444F-983C-CB126B15F561}" type="presParOf" srcId="{329858FF-6551-43F6-99C2-3F4BD28775C2}" destId="{1A707509-F8DF-4924-8AD7-B9AD9E59DD29}" srcOrd="0" destOrd="0" presId="urn:microsoft.com/office/officeart/2005/8/layout/hierarchy1"/>
    <dgm:cxn modelId="{4B28F0EB-E9A1-4FB3-AA1D-C0F928BC31F9}" type="presParOf" srcId="{1A707509-F8DF-4924-8AD7-B9AD9E59DD29}" destId="{5E8003F1-60B1-4D72-A696-B58556E53958}" srcOrd="0" destOrd="0" presId="urn:microsoft.com/office/officeart/2005/8/layout/hierarchy1"/>
    <dgm:cxn modelId="{2DB3F4B0-5E14-4C46-90A8-35672026228E}" type="presParOf" srcId="{1A707509-F8DF-4924-8AD7-B9AD9E59DD29}" destId="{61DE2C39-D19A-41B8-8E33-08112AB11896}" srcOrd="1" destOrd="0" presId="urn:microsoft.com/office/officeart/2005/8/layout/hierarchy1"/>
    <dgm:cxn modelId="{063A7D1C-7392-4E15-B5D6-DA211D43EC21}" type="presParOf" srcId="{329858FF-6551-43F6-99C2-3F4BD28775C2}" destId="{EF98C907-78C6-4C42-B999-A59C6486F158}" srcOrd="1" destOrd="0" presId="urn:microsoft.com/office/officeart/2005/8/layout/hierarchy1"/>
    <dgm:cxn modelId="{AF0A9CE9-6D8A-46CC-944B-16FC0A23C972}" type="presParOf" srcId="{EF98C907-78C6-4C42-B999-A59C6486F158}" destId="{5CBBA773-763D-46CF-8FF2-8416F84D323E}" srcOrd="0" destOrd="0" presId="urn:microsoft.com/office/officeart/2005/8/layout/hierarchy1"/>
    <dgm:cxn modelId="{97CD0C85-CCC0-4B42-BFA7-C2F511E17B8A}" type="presParOf" srcId="{EF98C907-78C6-4C42-B999-A59C6486F158}" destId="{35C74DA3-161A-429F-9E5A-D3B75252DA2C}" srcOrd="1" destOrd="0" presId="urn:microsoft.com/office/officeart/2005/8/layout/hierarchy1"/>
    <dgm:cxn modelId="{141A88C8-E1E8-4420-904C-029AE276A147}" type="presParOf" srcId="{35C74DA3-161A-429F-9E5A-D3B75252DA2C}" destId="{12EB64A3-D803-4033-BFAE-89404EADC723}" srcOrd="0" destOrd="0" presId="urn:microsoft.com/office/officeart/2005/8/layout/hierarchy1"/>
    <dgm:cxn modelId="{32834D22-0394-4164-94CA-E5DE9C13975B}" type="presParOf" srcId="{12EB64A3-D803-4033-BFAE-89404EADC723}" destId="{307C2024-DE1A-4FB6-B7F2-C8E30E29C11B}" srcOrd="0" destOrd="0" presId="urn:microsoft.com/office/officeart/2005/8/layout/hierarchy1"/>
    <dgm:cxn modelId="{19DE8722-C7F8-4892-9FE1-D38226A5EA62}" type="presParOf" srcId="{12EB64A3-D803-4033-BFAE-89404EADC723}" destId="{1241893E-D5C9-40B5-AC38-DC6942018C0C}" srcOrd="1" destOrd="0" presId="urn:microsoft.com/office/officeart/2005/8/layout/hierarchy1"/>
    <dgm:cxn modelId="{75F9D63A-13A5-41D2-A380-AD0D2A92459D}" type="presParOf" srcId="{35C74DA3-161A-429F-9E5A-D3B75252DA2C}" destId="{76C91715-6FE4-47EB-A62B-4677B252C3DE}" srcOrd="1" destOrd="0" presId="urn:microsoft.com/office/officeart/2005/8/layout/hierarchy1"/>
    <dgm:cxn modelId="{2E923060-DB0A-4DF4-9C67-BF42443247E9}" type="presParOf" srcId="{76C91715-6FE4-47EB-A62B-4677B252C3DE}" destId="{44D929DE-6AD9-45E1-8897-60356B41A976}" srcOrd="0" destOrd="0" presId="urn:microsoft.com/office/officeart/2005/8/layout/hierarchy1"/>
    <dgm:cxn modelId="{5CF87AD4-C094-4652-8733-F2504C905D14}" type="presParOf" srcId="{76C91715-6FE4-47EB-A62B-4677B252C3DE}" destId="{8BF42DB8-919C-42AF-9BCA-B62C77751E85}" srcOrd="1" destOrd="0" presId="urn:microsoft.com/office/officeart/2005/8/layout/hierarchy1"/>
    <dgm:cxn modelId="{C2DB260B-6111-4995-8296-EA369D0E42D4}" type="presParOf" srcId="{8BF42DB8-919C-42AF-9BCA-B62C77751E85}" destId="{76D6ABD7-0968-468C-92F2-6F81608564A9}" srcOrd="0" destOrd="0" presId="urn:microsoft.com/office/officeart/2005/8/layout/hierarchy1"/>
    <dgm:cxn modelId="{E8B76F47-1CED-44B1-9B77-8673EA7145BB}" type="presParOf" srcId="{76D6ABD7-0968-468C-92F2-6F81608564A9}" destId="{8DFB4DA3-0D81-4509-B0F6-53D0881B3A76}" srcOrd="0" destOrd="0" presId="urn:microsoft.com/office/officeart/2005/8/layout/hierarchy1"/>
    <dgm:cxn modelId="{24C93681-D8B2-4BC9-A368-F438BFD7D9BC}" type="presParOf" srcId="{76D6ABD7-0968-468C-92F2-6F81608564A9}" destId="{83A3A965-874C-4626-80DD-2C0DE850A5E9}" srcOrd="1" destOrd="0" presId="urn:microsoft.com/office/officeart/2005/8/layout/hierarchy1"/>
    <dgm:cxn modelId="{FF191B4F-9465-49ED-BC7A-907EBED7B42A}" type="presParOf" srcId="{8BF42DB8-919C-42AF-9BCA-B62C77751E85}" destId="{42CED383-C863-40CA-832B-680CF45B178D}" srcOrd="1" destOrd="0" presId="urn:microsoft.com/office/officeart/2005/8/layout/hierarchy1"/>
    <dgm:cxn modelId="{CD390886-A03C-40D5-BF64-DAE2221546FA}" type="presParOf" srcId="{76C91715-6FE4-47EB-A62B-4677B252C3DE}" destId="{15587D26-A85F-497B-B75A-847E6AB9E1FD}" srcOrd="2" destOrd="0" presId="urn:microsoft.com/office/officeart/2005/8/layout/hierarchy1"/>
    <dgm:cxn modelId="{C4E188F0-7788-49BC-B0B3-E9901E4540AB}" type="presParOf" srcId="{76C91715-6FE4-47EB-A62B-4677B252C3DE}" destId="{D469B40C-243B-4B46-A3B5-00619D8F5EAA}" srcOrd="3" destOrd="0" presId="urn:microsoft.com/office/officeart/2005/8/layout/hierarchy1"/>
    <dgm:cxn modelId="{7A81F62B-E343-4241-BFE4-A9E470C109DF}" type="presParOf" srcId="{D469B40C-243B-4B46-A3B5-00619D8F5EAA}" destId="{449F25B0-CD8B-4327-89DF-0A21A66D554B}" srcOrd="0" destOrd="0" presId="urn:microsoft.com/office/officeart/2005/8/layout/hierarchy1"/>
    <dgm:cxn modelId="{93E05598-DC67-46CF-9559-DF7D76167514}" type="presParOf" srcId="{449F25B0-CD8B-4327-89DF-0A21A66D554B}" destId="{272C47B3-4DCE-4BD1-A149-9E618F5F8151}" srcOrd="0" destOrd="0" presId="urn:microsoft.com/office/officeart/2005/8/layout/hierarchy1"/>
    <dgm:cxn modelId="{1EA20E3C-A037-4AA0-8B77-7ACA0C9CB776}" type="presParOf" srcId="{449F25B0-CD8B-4327-89DF-0A21A66D554B}" destId="{DF5F72E1-0183-4C0D-A7B9-9E2B171F4B5F}" srcOrd="1" destOrd="0" presId="urn:microsoft.com/office/officeart/2005/8/layout/hierarchy1"/>
    <dgm:cxn modelId="{47018B3B-B308-46CD-8908-724CA0F02BE1}" type="presParOf" srcId="{D469B40C-243B-4B46-A3B5-00619D8F5EAA}" destId="{F3CB6C28-7C09-41C1-8127-91DCD2617A60}" srcOrd="1" destOrd="0" presId="urn:microsoft.com/office/officeart/2005/8/layout/hierarchy1"/>
    <dgm:cxn modelId="{2FAA04E6-86F9-4816-A746-304138383061}" type="presParOf" srcId="{EF98C907-78C6-4C42-B999-A59C6486F158}" destId="{8FBC8AC8-85FB-45A8-8388-E1E6EA86A381}" srcOrd="2" destOrd="0" presId="urn:microsoft.com/office/officeart/2005/8/layout/hierarchy1"/>
    <dgm:cxn modelId="{D717A5F2-40D0-4217-99BA-D747BCF92949}" type="presParOf" srcId="{EF98C907-78C6-4C42-B999-A59C6486F158}" destId="{150DF27C-4016-42FC-947E-5900A7EC2AC8}" srcOrd="3" destOrd="0" presId="urn:microsoft.com/office/officeart/2005/8/layout/hierarchy1"/>
    <dgm:cxn modelId="{F13E619A-451F-401E-9DF1-8CBD37D4BA00}" type="presParOf" srcId="{150DF27C-4016-42FC-947E-5900A7EC2AC8}" destId="{3B2AA8B9-1C8F-4CA5-98EE-792BA321161A}" srcOrd="0" destOrd="0" presId="urn:microsoft.com/office/officeart/2005/8/layout/hierarchy1"/>
    <dgm:cxn modelId="{0FFC8BD1-AB4A-45DD-9B37-1630B1C106BC}" type="presParOf" srcId="{3B2AA8B9-1C8F-4CA5-98EE-792BA321161A}" destId="{EEB2A212-A0B7-4C61-9A82-1327D6196F03}" srcOrd="0" destOrd="0" presId="urn:microsoft.com/office/officeart/2005/8/layout/hierarchy1"/>
    <dgm:cxn modelId="{E7F4DD51-E9D3-47EF-AA4B-34060D8B3A24}" type="presParOf" srcId="{3B2AA8B9-1C8F-4CA5-98EE-792BA321161A}" destId="{F653D0F2-9A7C-4519-B322-86546D495279}" srcOrd="1" destOrd="0" presId="urn:microsoft.com/office/officeart/2005/8/layout/hierarchy1"/>
    <dgm:cxn modelId="{EF6D968A-886C-4B95-BF4E-1AF494BD78DE}" type="presParOf" srcId="{150DF27C-4016-42FC-947E-5900A7EC2AC8}" destId="{72511840-2D8D-4DD8-90B7-BDE4B5E8CC67}" srcOrd="1" destOrd="0" presId="urn:microsoft.com/office/officeart/2005/8/layout/hierarchy1"/>
    <dgm:cxn modelId="{87754D87-B717-41B4-B635-213C8D243241}" type="presParOf" srcId="{72511840-2D8D-4DD8-90B7-BDE4B5E8CC67}" destId="{6FD9293B-C3C6-4836-8D8B-ADC164B453D7}" srcOrd="0" destOrd="0" presId="urn:microsoft.com/office/officeart/2005/8/layout/hierarchy1"/>
    <dgm:cxn modelId="{CA98EFE3-D909-4259-94B8-2635089ED7F6}" type="presParOf" srcId="{72511840-2D8D-4DD8-90B7-BDE4B5E8CC67}" destId="{742DA400-C81F-4015-B03F-7386581982BB}" srcOrd="1" destOrd="0" presId="urn:microsoft.com/office/officeart/2005/8/layout/hierarchy1"/>
    <dgm:cxn modelId="{F6FA7443-32D2-45EB-A9CF-2EE2ADE9FB5C}" type="presParOf" srcId="{742DA400-C81F-4015-B03F-7386581982BB}" destId="{07568916-863B-4902-8949-56C85CA3A7A0}" srcOrd="0" destOrd="0" presId="urn:microsoft.com/office/officeart/2005/8/layout/hierarchy1"/>
    <dgm:cxn modelId="{30D3CDD4-307E-4219-BDBB-5D7E40B55DA1}" type="presParOf" srcId="{07568916-863B-4902-8949-56C85CA3A7A0}" destId="{2AABB1BE-4342-495C-94BD-C4F9CF7C3C25}" srcOrd="0" destOrd="0" presId="urn:microsoft.com/office/officeart/2005/8/layout/hierarchy1"/>
    <dgm:cxn modelId="{10BF5558-DAD1-473B-B5E9-C8E82E0ADFB3}" type="presParOf" srcId="{07568916-863B-4902-8949-56C85CA3A7A0}" destId="{B7613617-69A2-4E70-9803-5DDE402F6E61}" srcOrd="1" destOrd="0" presId="urn:microsoft.com/office/officeart/2005/8/layout/hierarchy1"/>
    <dgm:cxn modelId="{C6ECE708-6461-4A0E-A158-9322E20B3D6D}" type="presParOf" srcId="{742DA400-C81F-4015-B03F-7386581982BB}" destId="{DEC2897F-D29F-4C7B-BEA9-EF16D794C6A6}" srcOrd="1" destOrd="0" presId="urn:microsoft.com/office/officeart/2005/8/layout/hierarchy1"/>
    <dgm:cxn modelId="{EE1D17D7-EF0D-410C-9880-6E89D750C743}" type="presParOf" srcId="{72511840-2D8D-4DD8-90B7-BDE4B5E8CC67}" destId="{620302F4-EF03-423D-BE20-994446FF31F8}" srcOrd="2" destOrd="0" presId="urn:microsoft.com/office/officeart/2005/8/layout/hierarchy1"/>
    <dgm:cxn modelId="{556C04B4-044D-454B-8C03-1949AFF2AE66}" type="presParOf" srcId="{72511840-2D8D-4DD8-90B7-BDE4B5E8CC67}" destId="{F8EA039D-92DE-43B0-AFD8-53C557541BD5}" srcOrd="3" destOrd="0" presId="urn:microsoft.com/office/officeart/2005/8/layout/hierarchy1"/>
    <dgm:cxn modelId="{47DE9A46-13C6-4373-AA4B-957A213968EA}" type="presParOf" srcId="{F8EA039D-92DE-43B0-AFD8-53C557541BD5}" destId="{5ED98F04-58FB-4794-BB58-A87D5DA9C473}" srcOrd="0" destOrd="0" presId="urn:microsoft.com/office/officeart/2005/8/layout/hierarchy1"/>
    <dgm:cxn modelId="{D4B063D9-3D14-4905-8331-57406FA6147F}" type="presParOf" srcId="{5ED98F04-58FB-4794-BB58-A87D5DA9C473}" destId="{A14DF521-BAF9-4857-A4BC-70D18C9A2E63}" srcOrd="0" destOrd="0" presId="urn:microsoft.com/office/officeart/2005/8/layout/hierarchy1"/>
    <dgm:cxn modelId="{87E19103-E770-461F-960B-61FEE9521D68}" type="presParOf" srcId="{5ED98F04-58FB-4794-BB58-A87D5DA9C473}" destId="{D2B54608-0151-4674-A4E8-408FD0BB4DB4}" srcOrd="1" destOrd="0" presId="urn:microsoft.com/office/officeart/2005/8/layout/hierarchy1"/>
    <dgm:cxn modelId="{5EB6E0EA-7F1D-44E1-8B0B-B85EF5934258}" type="presParOf" srcId="{F8EA039D-92DE-43B0-AFD8-53C557541BD5}" destId="{418100E2-A100-4A08-98B3-D1BD986ECBA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14A44E-4944-4EE0-B8E1-ABF8B27DF6C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85ABFDE-C1EE-4BA7-881D-E4C2207C8E87}">
      <dgm:prSet phldrT="[Text]"/>
      <dgm:spPr/>
      <dgm:t>
        <a:bodyPr/>
        <a:lstStyle/>
        <a:p>
          <a:r>
            <a:rPr lang="en-GB" dirty="0"/>
            <a:t>Nominal Data?</a:t>
          </a:r>
        </a:p>
      </dgm:t>
    </dgm:pt>
    <dgm:pt modelId="{892F3DE6-6278-454B-967B-ABA6B2B8FE72}" type="parTrans" cxnId="{E3EF4C48-D3A5-459E-B275-183842E809D5}">
      <dgm:prSet/>
      <dgm:spPr/>
      <dgm:t>
        <a:bodyPr/>
        <a:lstStyle/>
        <a:p>
          <a:endParaRPr lang="en-GB"/>
        </a:p>
      </dgm:t>
    </dgm:pt>
    <dgm:pt modelId="{16B7608F-27CD-4938-8F74-FF05FE29B0F1}" type="sibTrans" cxnId="{E3EF4C48-D3A5-459E-B275-183842E809D5}">
      <dgm:prSet/>
      <dgm:spPr/>
      <dgm:t>
        <a:bodyPr/>
        <a:lstStyle/>
        <a:p>
          <a:endParaRPr lang="en-GB"/>
        </a:p>
      </dgm:t>
    </dgm:pt>
    <dgm:pt modelId="{E7805965-4040-426B-A03D-AF96008387C7}">
      <dgm:prSet phldrT="[Text]"/>
      <dgm:spPr/>
      <dgm:t>
        <a:bodyPr/>
        <a:lstStyle/>
        <a:p>
          <a:r>
            <a:rPr lang="en-GB" dirty="0"/>
            <a:t>Ordinal Data?</a:t>
          </a:r>
        </a:p>
      </dgm:t>
    </dgm:pt>
    <dgm:pt modelId="{434023D5-27A7-4E4F-86BC-EA9338534DCB}" type="parTrans" cxnId="{BF48128C-217F-4FAF-96ED-D9CBEE767DBA}">
      <dgm:prSet/>
      <dgm:spPr/>
      <dgm:t>
        <a:bodyPr/>
        <a:lstStyle/>
        <a:p>
          <a:endParaRPr lang="en-GB"/>
        </a:p>
      </dgm:t>
    </dgm:pt>
    <dgm:pt modelId="{6341D31A-9BBA-4446-BC85-E326AA143F2A}" type="sibTrans" cxnId="{BF48128C-217F-4FAF-96ED-D9CBEE767DBA}">
      <dgm:prSet/>
      <dgm:spPr/>
      <dgm:t>
        <a:bodyPr/>
        <a:lstStyle/>
        <a:p>
          <a:endParaRPr lang="en-GB"/>
        </a:p>
      </dgm:t>
    </dgm:pt>
    <dgm:pt modelId="{5466C270-D714-48B2-9521-A0174F16F702}">
      <dgm:prSet phldrT="[Text]"/>
      <dgm:spPr/>
      <dgm:t>
        <a:bodyPr/>
        <a:lstStyle/>
        <a:p>
          <a:r>
            <a:rPr lang="en-GB" dirty="0"/>
            <a:t>Mode, Median, Mean?</a:t>
          </a:r>
        </a:p>
      </dgm:t>
    </dgm:pt>
    <dgm:pt modelId="{9B08D301-1D6F-4F33-9E08-01F93D95D79A}" type="parTrans" cxnId="{3CF988CD-A5C7-43AC-B457-10B67D19472A}">
      <dgm:prSet/>
      <dgm:spPr/>
      <dgm:t>
        <a:bodyPr/>
        <a:lstStyle/>
        <a:p>
          <a:endParaRPr lang="en-GB"/>
        </a:p>
      </dgm:t>
    </dgm:pt>
    <dgm:pt modelId="{9E8CF3B9-812C-4EE5-8982-723E8668A356}" type="sibTrans" cxnId="{3CF988CD-A5C7-43AC-B457-10B67D19472A}">
      <dgm:prSet/>
      <dgm:spPr/>
      <dgm:t>
        <a:bodyPr/>
        <a:lstStyle/>
        <a:p>
          <a:endParaRPr lang="en-GB"/>
        </a:p>
      </dgm:t>
    </dgm:pt>
    <dgm:pt modelId="{FE492B07-03FE-4A1F-9EB4-6B6577BF3456}">
      <dgm:prSet phldrT="[Text]"/>
      <dgm:spPr/>
      <dgm:t>
        <a:bodyPr/>
        <a:lstStyle/>
        <a:p>
          <a:r>
            <a:rPr lang="en-GB" dirty="0">
              <a:solidFill>
                <a:schemeClr val="bg2"/>
              </a:solidFill>
            </a:rPr>
            <a:t>Sex</a:t>
          </a:r>
        </a:p>
      </dgm:t>
    </dgm:pt>
    <dgm:pt modelId="{A98958C5-6D16-40FF-B507-992329D4BB5D}" type="parTrans" cxnId="{8C60F134-ED81-425B-BC6A-3FA858AACD85}">
      <dgm:prSet/>
      <dgm:spPr/>
      <dgm:t>
        <a:bodyPr/>
        <a:lstStyle/>
        <a:p>
          <a:endParaRPr lang="en-GB"/>
        </a:p>
      </dgm:t>
    </dgm:pt>
    <dgm:pt modelId="{77A1C911-CF95-4770-B367-EB24831FDA8D}" type="sibTrans" cxnId="{8C60F134-ED81-425B-BC6A-3FA858AACD85}">
      <dgm:prSet/>
      <dgm:spPr/>
      <dgm:t>
        <a:bodyPr/>
        <a:lstStyle/>
        <a:p>
          <a:endParaRPr lang="en-GB"/>
        </a:p>
      </dgm:t>
    </dgm:pt>
    <dgm:pt modelId="{31F5E050-F101-4008-9E52-D213051D210A}">
      <dgm:prSet phldrT="[Text]"/>
      <dgm:spPr/>
      <dgm:t>
        <a:bodyPr/>
        <a:lstStyle/>
        <a:p>
          <a:r>
            <a:rPr lang="en-GB" dirty="0">
              <a:solidFill>
                <a:schemeClr val="bg2"/>
              </a:solidFill>
            </a:rPr>
            <a:t>Marital Status</a:t>
          </a:r>
        </a:p>
      </dgm:t>
    </dgm:pt>
    <dgm:pt modelId="{D689AF15-966F-4276-9488-91AFD1121781}" type="parTrans" cxnId="{A33FF13A-F3AA-4A00-933D-48D602492C9A}">
      <dgm:prSet/>
      <dgm:spPr/>
      <dgm:t>
        <a:bodyPr/>
        <a:lstStyle/>
        <a:p>
          <a:endParaRPr lang="en-GB"/>
        </a:p>
      </dgm:t>
    </dgm:pt>
    <dgm:pt modelId="{DAACF05B-B1D4-4E39-8AB8-807D1037D1E4}" type="sibTrans" cxnId="{A33FF13A-F3AA-4A00-933D-48D602492C9A}">
      <dgm:prSet/>
      <dgm:spPr/>
      <dgm:t>
        <a:bodyPr/>
        <a:lstStyle/>
        <a:p>
          <a:endParaRPr lang="en-GB"/>
        </a:p>
      </dgm:t>
    </dgm:pt>
    <dgm:pt modelId="{7336F3B0-10D9-4D34-8DED-F6418025352F}">
      <dgm:prSet phldrT="[Text]"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Age</a:t>
          </a:r>
        </a:p>
      </dgm:t>
    </dgm:pt>
    <dgm:pt modelId="{A79DFA5F-A5AF-4523-825C-FAC68A53AC06}" type="parTrans" cxnId="{70E4B028-F8B0-46EE-BA55-4C7E72586DF5}">
      <dgm:prSet/>
      <dgm:spPr/>
      <dgm:t>
        <a:bodyPr/>
        <a:lstStyle/>
        <a:p>
          <a:endParaRPr lang="en-GB"/>
        </a:p>
      </dgm:t>
    </dgm:pt>
    <dgm:pt modelId="{3FCE146A-FC16-4C58-AD87-ED4987EDA2F6}" type="sibTrans" cxnId="{70E4B028-F8B0-46EE-BA55-4C7E72586DF5}">
      <dgm:prSet/>
      <dgm:spPr/>
      <dgm:t>
        <a:bodyPr/>
        <a:lstStyle/>
        <a:p>
          <a:endParaRPr lang="en-GB"/>
        </a:p>
      </dgm:t>
    </dgm:pt>
    <dgm:pt modelId="{45B8D08F-7F6B-41F7-8F00-CADFB24D7D45}">
      <dgm:prSet phldrT="[Text]"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Income</a:t>
          </a:r>
        </a:p>
      </dgm:t>
    </dgm:pt>
    <dgm:pt modelId="{CCB1434C-979D-4FD5-8FAF-35651C9C99F1}" type="parTrans" cxnId="{42AE74C9-B1B9-4DC6-BC2B-A2EF2ED67468}">
      <dgm:prSet/>
      <dgm:spPr/>
      <dgm:t>
        <a:bodyPr/>
        <a:lstStyle/>
        <a:p>
          <a:endParaRPr lang="en-GB"/>
        </a:p>
      </dgm:t>
    </dgm:pt>
    <dgm:pt modelId="{8A899AF2-881C-434C-A5F9-47603E0D67C7}" type="sibTrans" cxnId="{42AE74C9-B1B9-4DC6-BC2B-A2EF2ED67468}">
      <dgm:prSet/>
      <dgm:spPr/>
      <dgm:t>
        <a:bodyPr/>
        <a:lstStyle/>
        <a:p>
          <a:endParaRPr lang="en-GB"/>
        </a:p>
      </dgm:t>
    </dgm:pt>
    <dgm:pt modelId="{48743D72-E29D-4C75-AC24-0A736A9C25B2}">
      <dgm:prSet phldrT="[Text]"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Education</a:t>
          </a:r>
        </a:p>
      </dgm:t>
    </dgm:pt>
    <dgm:pt modelId="{629431BF-F185-4763-B405-3303A915D81D}" type="parTrans" cxnId="{C1AB6C43-E86D-44D1-9B2C-2137614DD202}">
      <dgm:prSet/>
      <dgm:spPr/>
      <dgm:t>
        <a:bodyPr/>
        <a:lstStyle/>
        <a:p>
          <a:endParaRPr lang="en-GB"/>
        </a:p>
      </dgm:t>
    </dgm:pt>
    <dgm:pt modelId="{7306C202-0BCE-4A1A-B0FC-D937AA5A9764}" type="sibTrans" cxnId="{C1AB6C43-E86D-44D1-9B2C-2137614DD202}">
      <dgm:prSet/>
      <dgm:spPr/>
      <dgm:t>
        <a:bodyPr/>
        <a:lstStyle/>
        <a:p>
          <a:endParaRPr lang="en-GB"/>
        </a:p>
      </dgm:t>
    </dgm:pt>
    <dgm:pt modelId="{254723C5-11AD-45B4-8C8B-C2BC504F58BF}">
      <dgm:prSet phldrT="[Text]"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Mode: All</a:t>
          </a:r>
        </a:p>
      </dgm:t>
    </dgm:pt>
    <dgm:pt modelId="{106BD034-75B9-48A4-93D5-A254B0A9A971}" type="parTrans" cxnId="{E64B19D9-721C-401D-8B2F-DA0CBA3FB884}">
      <dgm:prSet/>
      <dgm:spPr/>
      <dgm:t>
        <a:bodyPr/>
        <a:lstStyle/>
        <a:p>
          <a:endParaRPr lang="en-GB"/>
        </a:p>
      </dgm:t>
    </dgm:pt>
    <dgm:pt modelId="{A06A7786-5566-482B-BF23-4CF2E556F443}" type="sibTrans" cxnId="{E64B19D9-721C-401D-8B2F-DA0CBA3FB884}">
      <dgm:prSet/>
      <dgm:spPr/>
      <dgm:t>
        <a:bodyPr/>
        <a:lstStyle/>
        <a:p>
          <a:endParaRPr lang="en-GB"/>
        </a:p>
      </dgm:t>
    </dgm:pt>
    <dgm:pt modelId="{ABB44190-820E-49D7-B40F-7A6C291F98D4}">
      <dgm:prSet phldrT="[Text]"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Median: Ordinal only</a:t>
          </a:r>
        </a:p>
      </dgm:t>
    </dgm:pt>
    <dgm:pt modelId="{68679098-6B3B-4893-842B-01E767247F18}" type="parTrans" cxnId="{D8DD01D7-8379-4CCE-AA92-9C49D8EFA700}">
      <dgm:prSet/>
      <dgm:spPr/>
      <dgm:t>
        <a:bodyPr/>
        <a:lstStyle/>
        <a:p>
          <a:endParaRPr lang="en-GB"/>
        </a:p>
      </dgm:t>
    </dgm:pt>
    <dgm:pt modelId="{1D7AB281-856C-4B0C-977A-3B21162F7C18}" type="sibTrans" cxnId="{D8DD01D7-8379-4CCE-AA92-9C49D8EFA700}">
      <dgm:prSet/>
      <dgm:spPr/>
      <dgm:t>
        <a:bodyPr/>
        <a:lstStyle/>
        <a:p>
          <a:endParaRPr lang="en-GB"/>
        </a:p>
      </dgm:t>
    </dgm:pt>
    <dgm:pt modelId="{DF7F5152-5814-4290-9A3C-FB4EFDEFBE2B}">
      <dgm:prSet phldrT="[Text]"/>
      <dgm:spPr/>
      <dgm:t>
        <a:bodyPr/>
        <a:lstStyle/>
        <a:p>
          <a:r>
            <a:rPr lang="en-GB" dirty="0">
              <a:solidFill>
                <a:schemeClr val="bg1"/>
              </a:solidFill>
            </a:rPr>
            <a:t>Mean: None</a:t>
          </a:r>
        </a:p>
      </dgm:t>
    </dgm:pt>
    <dgm:pt modelId="{782BB845-2127-451B-99D5-1D511F1B7005}" type="parTrans" cxnId="{14DD054C-A9E3-407C-BB34-A362E476EEF5}">
      <dgm:prSet/>
      <dgm:spPr/>
      <dgm:t>
        <a:bodyPr/>
        <a:lstStyle/>
        <a:p>
          <a:endParaRPr lang="en-GB"/>
        </a:p>
      </dgm:t>
    </dgm:pt>
    <dgm:pt modelId="{8E7158A2-80AB-47D5-A403-6AB7945EA76B}" type="sibTrans" cxnId="{14DD054C-A9E3-407C-BB34-A362E476EEF5}">
      <dgm:prSet/>
      <dgm:spPr/>
      <dgm:t>
        <a:bodyPr/>
        <a:lstStyle/>
        <a:p>
          <a:endParaRPr lang="en-GB"/>
        </a:p>
      </dgm:t>
    </dgm:pt>
    <dgm:pt modelId="{FBD2705E-E996-4557-8585-3A96F28BFD85}" type="pres">
      <dgm:prSet presAssocID="{4914A44E-4944-4EE0-B8E1-ABF8B27DF6C5}" presName="linear" presStyleCnt="0">
        <dgm:presLayoutVars>
          <dgm:dir/>
          <dgm:animLvl val="lvl"/>
          <dgm:resizeHandles val="exact"/>
        </dgm:presLayoutVars>
      </dgm:prSet>
      <dgm:spPr/>
    </dgm:pt>
    <dgm:pt modelId="{CF31E410-2C4A-4FA7-9E95-E8F4CE2F8FB2}" type="pres">
      <dgm:prSet presAssocID="{E85ABFDE-C1EE-4BA7-881D-E4C2207C8E87}" presName="parentLin" presStyleCnt="0"/>
      <dgm:spPr/>
    </dgm:pt>
    <dgm:pt modelId="{32076B28-CDE6-4747-87F1-11879AA46AEF}" type="pres">
      <dgm:prSet presAssocID="{E85ABFDE-C1EE-4BA7-881D-E4C2207C8E87}" presName="parentLeftMargin" presStyleLbl="node1" presStyleIdx="0" presStyleCnt="3"/>
      <dgm:spPr/>
    </dgm:pt>
    <dgm:pt modelId="{33D5AE74-B701-4016-88C0-CFE04BDE5EE3}" type="pres">
      <dgm:prSet presAssocID="{E85ABFDE-C1EE-4BA7-881D-E4C2207C8E8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1D9F4C6-0A62-4966-B10C-3E4875F25D07}" type="pres">
      <dgm:prSet presAssocID="{E85ABFDE-C1EE-4BA7-881D-E4C2207C8E87}" presName="negativeSpace" presStyleCnt="0"/>
      <dgm:spPr/>
    </dgm:pt>
    <dgm:pt modelId="{AFE87183-DE3D-47BC-9962-BC51F5CD1C7C}" type="pres">
      <dgm:prSet presAssocID="{E85ABFDE-C1EE-4BA7-881D-E4C2207C8E87}" presName="childText" presStyleLbl="conFgAcc1" presStyleIdx="0" presStyleCnt="3">
        <dgm:presLayoutVars>
          <dgm:bulletEnabled val="1"/>
        </dgm:presLayoutVars>
      </dgm:prSet>
      <dgm:spPr/>
    </dgm:pt>
    <dgm:pt modelId="{0D872E6F-0151-4440-9C57-08FB970AFDCE}" type="pres">
      <dgm:prSet presAssocID="{16B7608F-27CD-4938-8F74-FF05FE29B0F1}" presName="spaceBetweenRectangles" presStyleCnt="0"/>
      <dgm:spPr/>
    </dgm:pt>
    <dgm:pt modelId="{D81E523F-A38F-4E6F-9FAB-9B513C57241F}" type="pres">
      <dgm:prSet presAssocID="{E7805965-4040-426B-A03D-AF96008387C7}" presName="parentLin" presStyleCnt="0"/>
      <dgm:spPr/>
    </dgm:pt>
    <dgm:pt modelId="{9BBF1E40-34D7-46EC-A9F5-84F165FD228D}" type="pres">
      <dgm:prSet presAssocID="{E7805965-4040-426B-A03D-AF96008387C7}" presName="parentLeftMargin" presStyleLbl="node1" presStyleIdx="0" presStyleCnt="3"/>
      <dgm:spPr/>
    </dgm:pt>
    <dgm:pt modelId="{AEF03774-B05B-4785-AA28-A1B196F92483}" type="pres">
      <dgm:prSet presAssocID="{E7805965-4040-426B-A03D-AF96008387C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54817FE-ED03-4411-B936-1195317BB4C6}" type="pres">
      <dgm:prSet presAssocID="{E7805965-4040-426B-A03D-AF96008387C7}" presName="negativeSpace" presStyleCnt="0"/>
      <dgm:spPr/>
    </dgm:pt>
    <dgm:pt modelId="{7E5EA0CE-C2A9-4702-A9B8-4A0E9BDBE7BF}" type="pres">
      <dgm:prSet presAssocID="{E7805965-4040-426B-A03D-AF96008387C7}" presName="childText" presStyleLbl="conFgAcc1" presStyleIdx="1" presStyleCnt="3" custLinFactNeighborX="-295" custLinFactNeighborY="33598">
        <dgm:presLayoutVars>
          <dgm:bulletEnabled val="1"/>
        </dgm:presLayoutVars>
      </dgm:prSet>
      <dgm:spPr/>
    </dgm:pt>
    <dgm:pt modelId="{1FCAA96A-8C1B-4890-AF16-FCBDC97F25E6}" type="pres">
      <dgm:prSet presAssocID="{6341D31A-9BBA-4446-BC85-E326AA143F2A}" presName="spaceBetweenRectangles" presStyleCnt="0"/>
      <dgm:spPr/>
    </dgm:pt>
    <dgm:pt modelId="{4EFB4F71-5C58-47A4-BA2E-0561DD27F99E}" type="pres">
      <dgm:prSet presAssocID="{5466C270-D714-48B2-9521-A0174F16F702}" presName="parentLin" presStyleCnt="0"/>
      <dgm:spPr/>
    </dgm:pt>
    <dgm:pt modelId="{3EA405DA-4A40-4DA2-B450-02483CD399EC}" type="pres">
      <dgm:prSet presAssocID="{5466C270-D714-48B2-9521-A0174F16F702}" presName="parentLeftMargin" presStyleLbl="node1" presStyleIdx="1" presStyleCnt="3"/>
      <dgm:spPr/>
    </dgm:pt>
    <dgm:pt modelId="{06A5031C-34D5-4F7B-AC22-93EC5F91F02A}" type="pres">
      <dgm:prSet presAssocID="{5466C270-D714-48B2-9521-A0174F16F70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5BAE1CA-4083-4B7C-9508-F7DAC14D1EBD}" type="pres">
      <dgm:prSet presAssocID="{5466C270-D714-48B2-9521-A0174F16F702}" presName="negativeSpace" presStyleCnt="0"/>
      <dgm:spPr/>
    </dgm:pt>
    <dgm:pt modelId="{4CBDBD88-4024-444B-BCF0-E172B34BED12}" type="pres">
      <dgm:prSet presAssocID="{5466C270-D714-48B2-9521-A0174F16F702}" presName="childText" presStyleLbl="conFgAcc1" presStyleIdx="2" presStyleCnt="3" custLinFactNeighborX="1122" custLinFactNeighborY="8194">
        <dgm:presLayoutVars>
          <dgm:bulletEnabled val="1"/>
        </dgm:presLayoutVars>
      </dgm:prSet>
      <dgm:spPr/>
    </dgm:pt>
  </dgm:ptLst>
  <dgm:cxnLst>
    <dgm:cxn modelId="{D379E604-838A-413B-A1E5-7A68ED6B37FD}" type="presOf" srcId="{E85ABFDE-C1EE-4BA7-881D-E4C2207C8E87}" destId="{32076B28-CDE6-4747-87F1-11879AA46AEF}" srcOrd="0" destOrd="0" presId="urn:microsoft.com/office/officeart/2005/8/layout/list1"/>
    <dgm:cxn modelId="{C219D31A-6EE1-4F49-942C-2E4A86C9E60A}" type="presOf" srcId="{4914A44E-4944-4EE0-B8E1-ABF8B27DF6C5}" destId="{FBD2705E-E996-4557-8585-3A96F28BFD85}" srcOrd="0" destOrd="0" presId="urn:microsoft.com/office/officeart/2005/8/layout/list1"/>
    <dgm:cxn modelId="{50FD031C-21BC-44A3-96AE-C0F4C8C603E5}" type="presOf" srcId="{DF7F5152-5814-4290-9A3C-FB4EFDEFBE2B}" destId="{4CBDBD88-4024-444B-BCF0-E172B34BED12}" srcOrd="0" destOrd="2" presId="urn:microsoft.com/office/officeart/2005/8/layout/list1"/>
    <dgm:cxn modelId="{ED377826-14F8-452E-8387-1A83FC38511D}" type="presOf" srcId="{254723C5-11AD-45B4-8C8B-C2BC504F58BF}" destId="{4CBDBD88-4024-444B-BCF0-E172B34BED12}" srcOrd="0" destOrd="0" presId="urn:microsoft.com/office/officeart/2005/8/layout/list1"/>
    <dgm:cxn modelId="{70E4B028-F8B0-46EE-BA55-4C7E72586DF5}" srcId="{E7805965-4040-426B-A03D-AF96008387C7}" destId="{7336F3B0-10D9-4D34-8DED-F6418025352F}" srcOrd="0" destOrd="0" parTransId="{A79DFA5F-A5AF-4523-825C-FAC68A53AC06}" sibTransId="{3FCE146A-FC16-4C58-AD87-ED4987EDA2F6}"/>
    <dgm:cxn modelId="{6B8DD230-09E9-4A71-A608-FADA631E4BB5}" type="presOf" srcId="{45B8D08F-7F6B-41F7-8F00-CADFB24D7D45}" destId="{7E5EA0CE-C2A9-4702-A9B8-4A0E9BDBE7BF}" srcOrd="0" destOrd="1" presId="urn:microsoft.com/office/officeart/2005/8/layout/list1"/>
    <dgm:cxn modelId="{8C60F134-ED81-425B-BC6A-3FA858AACD85}" srcId="{E85ABFDE-C1EE-4BA7-881D-E4C2207C8E87}" destId="{FE492B07-03FE-4A1F-9EB4-6B6577BF3456}" srcOrd="0" destOrd="0" parTransId="{A98958C5-6D16-40FF-B507-992329D4BB5D}" sibTransId="{77A1C911-CF95-4770-B367-EB24831FDA8D}"/>
    <dgm:cxn modelId="{A33FF13A-F3AA-4A00-933D-48D602492C9A}" srcId="{E85ABFDE-C1EE-4BA7-881D-E4C2207C8E87}" destId="{31F5E050-F101-4008-9E52-D213051D210A}" srcOrd="1" destOrd="0" parTransId="{D689AF15-966F-4276-9488-91AFD1121781}" sibTransId="{DAACF05B-B1D4-4E39-8AB8-807D1037D1E4}"/>
    <dgm:cxn modelId="{3B8ACC62-D11E-4D22-8B58-1842CBB09C3C}" type="presOf" srcId="{7336F3B0-10D9-4D34-8DED-F6418025352F}" destId="{7E5EA0CE-C2A9-4702-A9B8-4A0E9BDBE7BF}" srcOrd="0" destOrd="0" presId="urn:microsoft.com/office/officeart/2005/8/layout/list1"/>
    <dgm:cxn modelId="{C1AB6C43-E86D-44D1-9B2C-2137614DD202}" srcId="{E7805965-4040-426B-A03D-AF96008387C7}" destId="{48743D72-E29D-4C75-AC24-0A736A9C25B2}" srcOrd="2" destOrd="0" parTransId="{629431BF-F185-4763-B405-3303A915D81D}" sibTransId="{7306C202-0BCE-4A1A-B0FC-D937AA5A9764}"/>
    <dgm:cxn modelId="{E3EF4C48-D3A5-459E-B275-183842E809D5}" srcId="{4914A44E-4944-4EE0-B8E1-ABF8B27DF6C5}" destId="{E85ABFDE-C1EE-4BA7-881D-E4C2207C8E87}" srcOrd="0" destOrd="0" parTransId="{892F3DE6-6278-454B-967B-ABA6B2B8FE72}" sibTransId="{16B7608F-27CD-4938-8F74-FF05FE29B0F1}"/>
    <dgm:cxn modelId="{14DD054C-A9E3-407C-BB34-A362E476EEF5}" srcId="{5466C270-D714-48B2-9521-A0174F16F702}" destId="{DF7F5152-5814-4290-9A3C-FB4EFDEFBE2B}" srcOrd="2" destOrd="0" parTransId="{782BB845-2127-451B-99D5-1D511F1B7005}" sibTransId="{8E7158A2-80AB-47D5-A403-6AB7945EA76B}"/>
    <dgm:cxn modelId="{8E5A1482-A345-460B-B345-8935EBAA91D2}" type="presOf" srcId="{5466C270-D714-48B2-9521-A0174F16F702}" destId="{3EA405DA-4A40-4DA2-B450-02483CD399EC}" srcOrd="0" destOrd="0" presId="urn:microsoft.com/office/officeart/2005/8/layout/list1"/>
    <dgm:cxn modelId="{7FF91786-6AD1-44FC-8F19-14338D2ECAC5}" type="presOf" srcId="{31F5E050-F101-4008-9E52-D213051D210A}" destId="{AFE87183-DE3D-47BC-9962-BC51F5CD1C7C}" srcOrd="0" destOrd="1" presId="urn:microsoft.com/office/officeart/2005/8/layout/list1"/>
    <dgm:cxn modelId="{BF48128C-217F-4FAF-96ED-D9CBEE767DBA}" srcId="{4914A44E-4944-4EE0-B8E1-ABF8B27DF6C5}" destId="{E7805965-4040-426B-A03D-AF96008387C7}" srcOrd="1" destOrd="0" parTransId="{434023D5-27A7-4E4F-86BC-EA9338534DCB}" sibTransId="{6341D31A-9BBA-4446-BC85-E326AA143F2A}"/>
    <dgm:cxn modelId="{C4ED758E-CA2F-4BD6-A8B5-C8F0A3898528}" type="presOf" srcId="{E7805965-4040-426B-A03D-AF96008387C7}" destId="{9BBF1E40-34D7-46EC-A9F5-84F165FD228D}" srcOrd="0" destOrd="0" presId="urn:microsoft.com/office/officeart/2005/8/layout/list1"/>
    <dgm:cxn modelId="{34DF3DA2-B8E3-402C-A5F7-EF5A89AD0336}" type="presOf" srcId="{FE492B07-03FE-4A1F-9EB4-6B6577BF3456}" destId="{AFE87183-DE3D-47BC-9962-BC51F5CD1C7C}" srcOrd="0" destOrd="0" presId="urn:microsoft.com/office/officeart/2005/8/layout/list1"/>
    <dgm:cxn modelId="{7A6271C3-07F3-4ADF-A0CD-4E9CD3775F83}" type="presOf" srcId="{E85ABFDE-C1EE-4BA7-881D-E4C2207C8E87}" destId="{33D5AE74-B701-4016-88C0-CFE04BDE5EE3}" srcOrd="1" destOrd="0" presId="urn:microsoft.com/office/officeart/2005/8/layout/list1"/>
    <dgm:cxn modelId="{B4773DC9-4231-4524-A91F-E5F4D4B2CD42}" type="presOf" srcId="{48743D72-E29D-4C75-AC24-0A736A9C25B2}" destId="{7E5EA0CE-C2A9-4702-A9B8-4A0E9BDBE7BF}" srcOrd="0" destOrd="2" presId="urn:microsoft.com/office/officeart/2005/8/layout/list1"/>
    <dgm:cxn modelId="{42AE74C9-B1B9-4DC6-BC2B-A2EF2ED67468}" srcId="{E7805965-4040-426B-A03D-AF96008387C7}" destId="{45B8D08F-7F6B-41F7-8F00-CADFB24D7D45}" srcOrd="1" destOrd="0" parTransId="{CCB1434C-979D-4FD5-8FAF-35651C9C99F1}" sibTransId="{8A899AF2-881C-434C-A5F9-47603E0D67C7}"/>
    <dgm:cxn modelId="{8D353BCB-60CF-42DD-B938-B2EA73B5B038}" type="presOf" srcId="{E7805965-4040-426B-A03D-AF96008387C7}" destId="{AEF03774-B05B-4785-AA28-A1B196F92483}" srcOrd="1" destOrd="0" presId="urn:microsoft.com/office/officeart/2005/8/layout/list1"/>
    <dgm:cxn modelId="{3CF988CD-A5C7-43AC-B457-10B67D19472A}" srcId="{4914A44E-4944-4EE0-B8E1-ABF8B27DF6C5}" destId="{5466C270-D714-48B2-9521-A0174F16F702}" srcOrd="2" destOrd="0" parTransId="{9B08D301-1D6F-4F33-9E08-01F93D95D79A}" sibTransId="{9E8CF3B9-812C-4EE5-8982-723E8668A356}"/>
    <dgm:cxn modelId="{D8DD01D7-8379-4CCE-AA92-9C49D8EFA700}" srcId="{5466C270-D714-48B2-9521-A0174F16F702}" destId="{ABB44190-820E-49D7-B40F-7A6C291F98D4}" srcOrd="1" destOrd="0" parTransId="{68679098-6B3B-4893-842B-01E767247F18}" sibTransId="{1D7AB281-856C-4B0C-977A-3B21162F7C18}"/>
    <dgm:cxn modelId="{E64B19D9-721C-401D-8B2F-DA0CBA3FB884}" srcId="{5466C270-D714-48B2-9521-A0174F16F702}" destId="{254723C5-11AD-45B4-8C8B-C2BC504F58BF}" srcOrd="0" destOrd="0" parTransId="{106BD034-75B9-48A4-93D5-A254B0A9A971}" sibTransId="{A06A7786-5566-482B-BF23-4CF2E556F443}"/>
    <dgm:cxn modelId="{D97FC9D9-C6A9-4542-8A2D-897E4CA69644}" type="presOf" srcId="{ABB44190-820E-49D7-B40F-7A6C291F98D4}" destId="{4CBDBD88-4024-444B-BCF0-E172B34BED12}" srcOrd="0" destOrd="1" presId="urn:microsoft.com/office/officeart/2005/8/layout/list1"/>
    <dgm:cxn modelId="{C7EFE4ED-A40E-4AD1-B722-B48BE81A26E2}" type="presOf" srcId="{5466C270-D714-48B2-9521-A0174F16F702}" destId="{06A5031C-34D5-4F7B-AC22-93EC5F91F02A}" srcOrd="1" destOrd="0" presId="urn:microsoft.com/office/officeart/2005/8/layout/list1"/>
    <dgm:cxn modelId="{E310036A-EEB5-4865-9C7E-7961AC3C1EEB}" type="presParOf" srcId="{FBD2705E-E996-4557-8585-3A96F28BFD85}" destId="{CF31E410-2C4A-4FA7-9E95-E8F4CE2F8FB2}" srcOrd="0" destOrd="0" presId="urn:microsoft.com/office/officeart/2005/8/layout/list1"/>
    <dgm:cxn modelId="{2E82E480-0880-4AEA-953E-B03736188CB8}" type="presParOf" srcId="{CF31E410-2C4A-4FA7-9E95-E8F4CE2F8FB2}" destId="{32076B28-CDE6-4747-87F1-11879AA46AEF}" srcOrd="0" destOrd="0" presId="urn:microsoft.com/office/officeart/2005/8/layout/list1"/>
    <dgm:cxn modelId="{285075E2-EF72-4C2F-BE99-DAE8E5E0056E}" type="presParOf" srcId="{CF31E410-2C4A-4FA7-9E95-E8F4CE2F8FB2}" destId="{33D5AE74-B701-4016-88C0-CFE04BDE5EE3}" srcOrd="1" destOrd="0" presId="urn:microsoft.com/office/officeart/2005/8/layout/list1"/>
    <dgm:cxn modelId="{F7E89C0E-505C-4140-AEF1-56E9DF991630}" type="presParOf" srcId="{FBD2705E-E996-4557-8585-3A96F28BFD85}" destId="{81D9F4C6-0A62-4966-B10C-3E4875F25D07}" srcOrd="1" destOrd="0" presId="urn:microsoft.com/office/officeart/2005/8/layout/list1"/>
    <dgm:cxn modelId="{A5FBE514-7960-4099-BFC1-63AA75729777}" type="presParOf" srcId="{FBD2705E-E996-4557-8585-3A96F28BFD85}" destId="{AFE87183-DE3D-47BC-9962-BC51F5CD1C7C}" srcOrd="2" destOrd="0" presId="urn:microsoft.com/office/officeart/2005/8/layout/list1"/>
    <dgm:cxn modelId="{DBCFCA7C-886B-41EC-8566-60D2114FBB63}" type="presParOf" srcId="{FBD2705E-E996-4557-8585-3A96F28BFD85}" destId="{0D872E6F-0151-4440-9C57-08FB970AFDCE}" srcOrd="3" destOrd="0" presId="urn:microsoft.com/office/officeart/2005/8/layout/list1"/>
    <dgm:cxn modelId="{C8DB5B7B-CDFE-45D0-926D-053805C1D3AD}" type="presParOf" srcId="{FBD2705E-E996-4557-8585-3A96F28BFD85}" destId="{D81E523F-A38F-4E6F-9FAB-9B513C57241F}" srcOrd="4" destOrd="0" presId="urn:microsoft.com/office/officeart/2005/8/layout/list1"/>
    <dgm:cxn modelId="{27171043-619C-42B4-A657-C7CDB59AE2C8}" type="presParOf" srcId="{D81E523F-A38F-4E6F-9FAB-9B513C57241F}" destId="{9BBF1E40-34D7-46EC-A9F5-84F165FD228D}" srcOrd="0" destOrd="0" presId="urn:microsoft.com/office/officeart/2005/8/layout/list1"/>
    <dgm:cxn modelId="{9421B408-C129-4803-ACA7-24312C223CA3}" type="presParOf" srcId="{D81E523F-A38F-4E6F-9FAB-9B513C57241F}" destId="{AEF03774-B05B-4785-AA28-A1B196F92483}" srcOrd="1" destOrd="0" presId="urn:microsoft.com/office/officeart/2005/8/layout/list1"/>
    <dgm:cxn modelId="{1046313C-DAAE-40BC-AD74-5049906FD33A}" type="presParOf" srcId="{FBD2705E-E996-4557-8585-3A96F28BFD85}" destId="{A54817FE-ED03-4411-B936-1195317BB4C6}" srcOrd="5" destOrd="0" presId="urn:microsoft.com/office/officeart/2005/8/layout/list1"/>
    <dgm:cxn modelId="{654F220C-3DCB-4D86-BFEB-18100F362748}" type="presParOf" srcId="{FBD2705E-E996-4557-8585-3A96F28BFD85}" destId="{7E5EA0CE-C2A9-4702-A9B8-4A0E9BDBE7BF}" srcOrd="6" destOrd="0" presId="urn:microsoft.com/office/officeart/2005/8/layout/list1"/>
    <dgm:cxn modelId="{613A9DC6-AFA6-48F5-B655-E9800B2F142F}" type="presParOf" srcId="{FBD2705E-E996-4557-8585-3A96F28BFD85}" destId="{1FCAA96A-8C1B-4890-AF16-FCBDC97F25E6}" srcOrd="7" destOrd="0" presId="urn:microsoft.com/office/officeart/2005/8/layout/list1"/>
    <dgm:cxn modelId="{08D9DC55-A808-4497-ADDE-FADDAE2C85A8}" type="presParOf" srcId="{FBD2705E-E996-4557-8585-3A96F28BFD85}" destId="{4EFB4F71-5C58-47A4-BA2E-0561DD27F99E}" srcOrd="8" destOrd="0" presId="urn:microsoft.com/office/officeart/2005/8/layout/list1"/>
    <dgm:cxn modelId="{C1FC4A4B-2C56-4D22-A676-DA14C5E8D72B}" type="presParOf" srcId="{4EFB4F71-5C58-47A4-BA2E-0561DD27F99E}" destId="{3EA405DA-4A40-4DA2-B450-02483CD399EC}" srcOrd="0" destOrd="0" presId="urn:microsoft.com/office/officeart/2005/8/layout/list1"/>
    <dgm:cxn modelId="{CDEC1128-33EF-4258-8531-CDBDD7FFB037}" type="presParOf" srcId="{4EFB4F71-5C58-47A4-BA2E-0561DD27F99E}" destId="{06A5031C-34D5-4F7B-AC22-93EC5F91F02A}" srcOrd="1" destOrd="0" presId="urn:microsoft.com/office/officeart/2005/8/layout/list1"/>
    <dgm:cxn modelId="{E66D8445-E1D6-4552-A69C-4DB706D18D5D}" type="presParOf" srcId="{FBD2705E-E996-4557-8585-3A96F28BFD85}" destId="{B5BAE1CA-4083-4B7C-9508-F7DAC14D1EBD}" srcOrd="9" destOrd="0" presId="urn:microsoft.com/office/officeart/2005/8/layout/list1"/>
    <dgm:cxn modelId="{F688D289-9F0E-479D-A521-E95B78D4E681}" type="presParOf" srcId="{FBD2705E-E996-4557-8585-3A96F28BFD85}" destId="{4CBDBD88-4024-444B-BCF0-E172B34BED1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EFA0C26-0FBE-4903-8E91-071CC2853AF3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F0DAF67-49AA-40F1-B540-5E9D58A43792}">
      <dgm:prSet phldrT="[Text]" custT="1"/>
      <dgm:spPr/>
      <dgm:t>
        <a:bodyPr/>
        <a:lstStyle/>
        <a:p>
          <a:r>
            <a:rPr lang="en-GB" sz="1800" dirty="0"/>
            <a:t>What percentage of sample are women?</a:t>
          </a:r>
        </a:p>
      </dgm:t>
    </dgm:pt>
    <dgm:pt modelId="{02089725-9DC3-4BE0-B00C-5A09F2A3ACE3}" type="parTrans" cxnId="{D65491FF-079F-49B9-BD19-81B71CD92281}">
      <dgm:prSet/>
      <dgm:spPr/>
      <dgm:t>
        <a:bodyPr/>
        <a:lstStyle/>
        <a:p>
          <a:endParaRPr lang="en-GB" sz="2400"/>
        </a:p>
      </dgm:t>
    </dgm:pt>
    <dgm:pt modelId="{0D5C5B68-FC1B-4690-90B7-266C618A60B1}" type="sibTrans" cxnId="{D65491FF-079F-49B9-BD19-81B71CD92281}">
      <dgm:prSet/>
      <dgm:spPr/>
      <dgm:t>
        <a:bodyPr/>
        <a:lstStyle/>
        <a:p>
          <a:endParaRPr lang="en-GB" sz="2400"/>
        </a:p>
      </dgm:t>
    </dgm:pt>
    <dgm:pt modelId="{B5C9960B-7EF3-429B-8311-CF9B0C8DB971}">
      <dgm:prSet phldrT="[Text]" custT="1"/>
      <dgm:spPr/>
      <dgm:t>
        <a:bodyPr/>
        <a:lstStyle/>
        <a:p>
          <a:r>
            <a:rPr lang="en-GB" sz="1800" dirty="0"/>
            <a:t>What percentage have been with National for 2 years or more? (See column 30)</a:t>
          </a:r>
        </a:p>
      </dgm:t>
    </dgm:pt>
    <dgm:pt modelId="{046E694D-3B3E-42B8-B212-2E9FC5A569B8}" type="parTrans" cxnId="{AD6B8CCB-0867-4B80-A75C-A4A78DAC4F95}">
      <dgm:prSet/>
      <dgm:spPr/>
      <dgm:t>
        <a:bodyPr/>
        <a:lstStyle/>
        <a:p>
          <a:endParaRPr lang="en-GB" sz="2400"/>
        </a:p>
      </dgm:t>
    </dgm:pt>
    <dgm:pt modelId="{1041F4A9-B8C4-4A9D-8C29-91A430A2A557}" type="sibTrans" cxnId="{AD6B8CCB-0867-4B80-A75C-A4A78DAC4F95}">
      <dgm:prSet/>
      <dgm:spPr/>
      <dgm:t>
        <a:bodyPr/>
        <a:lstStyle/>
        <a:p>
          <a:endParaRPr lang="en-GB" sz="2400"/>
        </a:p>
      </dgm:t>
    </dgm:pt>
    <dgm:pt modelId="{C0940994-69E6-477F-9543-0DDDB59CAF54}">
      <dgm:prSet phldrT="[Text]" custT="1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GB" sz="1800" dirty="0"/>
            <a:t>What is the distribution of quality of service? (See column 28)</a:t>
          </a:r>
        </a:p>
      </dgm:t>
    </dgm:pt>
    <dgm:pt modelId="{C0AD6EEB-BD35-4490-8124-8C3E30C5A300}" type="parTrans" cxnId="{66CEAD36-2EF7-4546-A396-FF1CA4FE3F16}">
      <dgm:prSet/>
      <dgm:spPr/>
      <dgm:t>
        <a:bodyPr/>
        <a:lstStyle/>
        <a:p>
          <a:endParaRPr lang="en-GB" sz="2400"/>
        </a:p>
      </dgm:t>
    </dgm:pt>
    <dgm:pt modelId="{D33FC44D-7F8A-4CC4-B9F2-4FC2B4853A25}" type="sibTrans" cxnId="{66CEAD36-2EF7-4546-A396-FF1CA4FE3F16}">
      <dgm:prSet/>
      <dgm:spPr/>
      <dgm:t>
        <a:bodyPr/>
        <a:lstStyle/>
        <a:p>
          <a:endParaRPr lang="en-GB" sz="2400"/>
        </a:p>
      </dgm:t>
    </dgm:pt>
    <dgm:pt modelId="{237552C7-F38B-4BF0-A201-6275D6E3A14C}">
      <dgm:prSet phldrT="[Text]" custT="1"/>
      <dgm:spPr/>
      <dgm:t>
        <a:bodyPr/>
        <a:lstStyle/>
        <a:p>
          <a:r>
            <a:rPr lang="en-GB" sz="1800" dirty="0"/>
            <a:t>What percentage rate overall quality of service at 5 or greater? </a:t>
          </a:r>
        </a:p>
      </dgm:t>
    </dgm:pt>
    <dgm:pt modelId="{2B1EEBF8-11EF-4928-9B34-6D6771B3C425}" type="parTrans" cxnId="{5909D3F1-CE18-4C9D-A5A4-CB3DA5F44925}">
      <dgm:prSet/>
      <dgm:spPr/>
      <dgm:t>
        <a:bodyPr/>
        <a:lstStyle/>
        <a:p>
          <a:endParaRPr lang="en-GB" sz="1400"/>
        </a:p>
      </dgm:t>
    </dgm:pt>
    <dgm:pt modelId="{F6D58D86-C3D0-409C-8241-5C4D34CF6CBC}" type="sibTrans" cxnId="{5909D3F1-CE18-4C9D-A5A4-CB3DA5F44925}">
      <dgm:prSet/>
      <dgm:spPr/>
      <dgm:t>
        <a:bodyPr/>
        <a:lstStyle/>
        <a:p>
          <a:endParaRPr lang="en-GB" sz="1400"/>
        </a:p>
      </dgm:t>
    </dgm:pt>
    <dgm:pt modelId="{BC37CF3C-555C-4E6F-A551-44B6D096CC1F}">
      <dgm:prSet phldrT="[Text]" custT="1"/>
      <dgm:spPr/>
      <dgm:t>
        <a:bodyPr/>
        <a:lstStyle/>
        <a:p>
          <a:r>
            <a:rPr lang="en-GB" sz="1800" dirty="0"/>
            <a:t>What are the mean and variance of quality of service?</a:t>
          </a:r>
        </a:p>
      </dgm:t>
    </dgm:pt>
    <dgm:pt modelId="{20C6B461-5483-4BAE-8EDC-166B1E7CD83B}" type="parTrans" cxnId="{71AEE0A8-28DE-4B51-8C51-CC2C99508785}">
      <dgm:prSet/>
      <dgm:spPr/>
      <dgm:t>
        <a:bodyPr/>
        <a:lstStyle/>
        <a:p>
          <a:endParaRPr lang="en-GB" sz="1400"/>
        </a:p>
      </dgm:t>
    </dgm:pt>
    <dgm:pt modelId="{1B02D27A-1A36-4C4C-B35D-1AD542097F79}" type="sibTrans" cxnId="{71AEE0A8-28DE-4B51-8C51-CC2C99508785}">
      <dgm:prSet/>
      <dgm:spPr/>
      <dgm:t>
        <a:bodyPr/>
        <a:lstStyle/>
        <a:p>
          <a:endParaRPr lang="en-GB" sz="1400"/>
        </a:p>
      </dgm:t>
    </dgm:pt>
    <dgm:pt modelId="{4D090039-2070-4C62-B91D-DAE1E5DCF702}">
      <dgm:prSet phldrT="[Text]" custT="1"/>
      <dgm:spPr>
        <a:noFill/>
        <a:ln>
          <a:noFill/>
        </a:ln>
      </dgm:spPr>
      <dgm:t>
        <a:bodyPr/>
        <a:lstStyle/>
        <a:p>
          <a:r>
            <a:rPr lang="en-GB" sz="1800" dirty="0">
              <a:noFill/>
            </a:rPr>
            <a:t>Is there a difference between men &amp; women on perceptions of service quality?</a:t>
          </a:r>
        </a:p>
      </dgm:t>
    </dgm:pt>
    <dgm:pt modelId="{5A5FFECF-CBCB-489D-B91F-9527E7552759}" type="parTrans" cxnId="{AF2A7245-BD9A-4C14-86FD-2D9B7BF28848}">
      <dgm:prSet/>
      <dgm:spPr/>
      <dgm:t>
        <a:bodyPr/>
        <a:lstStyle/>
        <a:p>
          <a:endParaRPr lang="en-GB" sz="1600"/>
        </a:p>
      </dgm:t>
    </dgm:pt>
    <dgm:pt modelId="{24A9A030-5A1E-4075-B21F-4AD0048ADF22}" type="sibTrans" cxnId="{AF2A7245-BD9A-4C14-86FD-2D9B7BF28848}">
      <dgm:prSet/>
      <dgm:spPr/>
      <dgm:t>
        <a:bodyPr/>
        <a:lstStyle/>
        <a:p>
          <a:endParaRPr lang="en-GB" sz="1600"/>
        </a:p>
      </dgm:t>
    </dgm:pt>
    <dgm:pt modelId="{0974CD7C-593B-4BBD-A12F-21224421FA9E}">
      <dgm:prSet phldrT="[Text]" custT="1"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r>
            <a:rPr lang="en-GB" sz="1800" dirty="0"/>
            <a:t>1</a:t>
          </a:r>
        </a:p>
      </dgm:t>
    </dgm:pt>
    <dgm:pt modelId="{4034C422-5D75-4008-8475-C4DD97B1301B}" type="parTrans" cxnId="{693A8C06-33C4-4179-9DB9-00EA98B1137E}">
      <dgm:prSet/>
      <dgm:spPr/>
      <dgm:t>
        <a:bodyPr/>
        <a:lstStyle/>
        <a:p>
          <a:endParaRPr lang="en-GB"/>
        </a:p>
      </dgm:t>
    </dgm:pt>
    <dgm:pt modelId="{606F4F8E-92C4-4265-A102-1FCE09D4132C}" type="sibTrans" cxnId="{693A8C06-33C4-4179-9DB9-00EA98B1137E}">
      <dgm:prSet/>
      <dgm:spPr/>
      <dgm:t>
        <a:bodyPr/>
        <a:lstStyle/>
        <a:p>
          <a:endParaRPr lang="en-GB"/>
        </a:p>
      </dgm:t>
    </dgm:pt>
    <dgm:pt modelId="{7918DE3D-6412-4360-AB63-A53D04C2D2EC}">
      <dgm:prSet phldrT="[Text]" custT="1"/>
      <dgm:spPr/>
      <dgm:t>
        <a:bodyPr/>
        <a:lstStyle/>
        <a:p>
          <a:r>
            <a:rPr lang="en-GB" sz="1800" dirty="0"/>
            <a:t>2</a:t>
          </a:r>
        </a:p>
      </dgm:t>
    </dgm:pt>
    <dgm:pt modelId="{EC36B35F-83A0-49CE-B3AD-A350B5A8075D}" type="parTrans" cxnId="{C6D1CFB0-BA8B-429D-94DB-DD4C847A2D47}">
      <dgm:prSet/>
      <dgm:spPr/>
      <dgm:t>
        <a:bodyPr/>
        <a:lstStyle/>
        <a:p>
          <a:endParaRPr lang="en-GB"/>
        </a:p>
      </dgm:t>
    </dgm:pt>
    <dgm:pt modelId="{CDCB8B0E-709B-4F9D-99DF-916A7A9A0BF3}" type="sibTrans" cxnId="{C6D1CFB0-BA8B-429D-94DB-DD4C847A2D47}">
      <dgm:prSet/>
      <dgm:spPr/>
      <dgm:t>
        <a:bodyPr/>
        <a:lstStyle/>
        <a:p>
          <a:endParaRPr lang="en-GB"/>
        </a:p>
      </dgm:t>
    </dgm:pt>
    <dgm:pt modelId="{0869A070-5E6E-4219-8FA0-07B7F120DCBF}">
      <dgm:prSet phldrT="[Text]" custT="1"/>
      <dgm:spPr/>
      <dgm:t>
        <a:bodyPr/>
        <a:lstStyle/>
        <a:p>
          <a:r>
            <a:rPr lang="en-GB" sz="1800" dirty="0"/>
            <a:t>3</a:t>
          </a:r>
        </a:p>
      </dgm:t>
    </dgm:pt>
    <dgm:pt modelId="{C9CF7942-0B9A-47D1-B0DA-B49CDB48555D}" type="parTrans" cxnId="{47209217-9232-448A-B5BE-16F16F6CC510}">
      <dgm:prSet/>
      <dgm:spPr/>
      <dgm:t>
        <a:bodyPr/>
        <a:lstStyle/>
        <a:p>
          <a:endParaRPr lang="en-GB"/>
        </a:p>
      </dgm:t>
    </dgm:pt>
    <dgm:pt modelId="{ECA169B3-684C-46F5-8D15-07685C69A960}" type="sibTrans" cxnId="{47209217-9232-448A-B5BE-16F16F6CC510}">
      <dgm:prSet/>
      <dgm:spPr/>
      <dgm:t>
        <a:bodyPr/>
        <a:lstStyle/>
        <a:p>
          <a:endParaRPr lang="en-GB"/>
        </a:p>
      </dgm:t>
    </dgm:pt>
    <dgm:pt modelId="{4A50EF53-1078-45DE-8A3A-723D8BE8C669}">
      <dgm:prSet phldrT="[Text]" custT="1"/>
      <dgm:spPr/>
      <dgm:t>
        <a:bodyPr/>
        <a:lstStyle/>
        <a:p>
          <a:r>
            <a:rPr lang="en-GB" sz="1800" dirty="0"/>
            <a:t>4</a:t>
          </a:r>
        </a:p>
      </dgm:t>
    </dgm:pt>
    <dgm:pt modelId="{E50096E9-7442-4CA5-8E2D-FB56FCDCD3F4}" type="parTrans" cxnId="{544F70EF-3197-498E-B833-9FAF729DBF88}">
      <dgm:prSet/>
      <dgm:spPr/>
      <dgm:t>
        <a:bodyPr/>
        <a:lstStyle/>
        <a:p>
          <a:endParaRPr lang="en-GB"/>
        </a:p>
      </dgm:t>
    </dgm:pt>
    <dgm:pt modelId="{314EE882-4C84-41B6-A7EA-605E71AD753D}" type="sibTrans" cxnId="{544F70EF-3197-498E-B833-9FAF729DBF88}">
      <dgm:prSet/>
      <dgm:spPr/>
      <dgm:t>
        <a:bodyPr/>
        <a:lstStyle/>
        <a:p>
          <a:endParaRPr lang="en-GB"/>
        </a:p>
      </dgm:t>
    </dgm:pt>
    <dgm:pt modelId="{3C66F61F-5EF5-4F7C-BE38-97D875439DFC}">
      <dgm:prSet phldrT="[Text]" custT="1"/>
      <dgm:spPr/>
      <dgm:t>
        <a:bodyPr/>
        <a:lstStyle/>
        <a:p>
          <a:r>
            <a:rPr lang="en-GB" sz="1800" dirty="0"/>
            <a:t>5</a:t>
          </a:r>
        </a:p>
      </dgm:t>
    </dgm:pt>
    <dgm:pt modelId="{7F339547-2DCD-4DB7-9FA0-B0B126B3DFDE}" type="parTrans" cxnId="{93E02239-05B4-4088-A743-11CE9623BE44}">
      <dgm:prSet/>
      <dgm:spPr/>
      <dgm:t>
        <a:bodyPr/>
        <a:lstStyle/>
        <a:p>
          <a:endParaRPr lang="en-GB"/>
        </a:p>
      </dgm:t>
    </dgm:pt>
    <dgm:pt modelId="{D1C094DA-FC48-4E82-9CDF-FF5F90FB993C}" type="sibTrans" cxnId="{93E02239-05B4-4088-A743-11CE9623BE44}">
      <dgm:prSet/>
      <dgm:spPr/>
      <dgm:t>
        <a:bodyPr/>
        <a:lstStyle/>
        <a:p>
          <a:endParaRPr lang="en-GB"/>
        </a:p>
      </dgm:t>
    </dgm:pt>
    <dgm:pt modelId="{8E35F0AA-65EC-4797-8EDB-E94BFBBF4A67}">
      <dgm:prSet phldrT="[Text]" custT="1"/>
      <dgm:spPr>
        <a:noFill/>
        <a:ln>
          <a:noFill/>
        </a:ln>
      </dgm:spPr>
      <dgm:t>
        <a:bodyPr/>
        <a:lstStyle/>
        <a:p>
          <a:r>
            <a:rPr lang="en-GB" sz="1800" dirty="0">
              <a:noFill/>
            </a:rPr>
            <a:t>6</a:t>
          </a:r>
        </a:p>
      </dgm:t>
    </dgm:pt>
    <dgm:pt modelId="{700AE8F2-466B-429A-B1EE-35A0D18B158A}" type="parTrans" cxnId="{3C6E31B9-02B6-4C72-9D24-1E97F3022B32}">
      <dgm:prSet/>
      <dgm:spPr/>
      <dgm:t>
        <a:bodyPr/>
        <a:lstStyle/>
        <a:p>
          <a:endParaRPr lang="en-GB"/>
        </a:p>
      </dgm:t>
    </dgm:pt>
    <dgm:pt modelId="{EF6D47B2-9EAB-4702-8786-DBCDA6668F2A}" type="sibTrans" cxnId="{3C6E31B9-02B6-4C72-9D24-1E97F3022B32}">
      <dgm:prSet/>
      <dgm:spPr/>
      <dgm:t>
        <a:bodyPr/>
        <a:lstStyle/>
        <a:p>
          <a:endParaRPr lang="en-GB"/>
        </a:p>
      </dgm:t>
    </dgm:pt>
    <dgm:pt modelId="{860938C1-5CA8-4987-9974-06BBCDC8A43B}" type="pres">
      <dgm:prSet presAssocID="{3EFA0C26-0FBE-4903-8E91-071CC2853AF3}" presName="linearFlow" presStyleCnt="0">
        <dgm:presLayoutVars>
          <dgm:dir/>
          <dgm:animLvl val="lvl"/>
          <dgm:resizeHandles val="exact"/>
        </dgm:presLayoutVars>
      </dgm:prSet>
      <dgm:spPr/>
    </dgm:pt>
    <dgm:pt modelId="{E5301FB1-52B6-48B2-AC5F-E253388B53EE}" type="pres">
      <dgm:prSet presAssocID="{0974CD7C-593B-4BBD-A12F-21224421FA9E}" presName="composite" presStyleCnt="0"/>
      <dgm:spPr/>
    </dgm:pt>
    <dgm:pt modelId="{C20136BE-9E2C-4DD6-971A-AE6A6B2C9D88}" type="pres">
      <dgm:prSet presAssocID="{0974CD7C-593B-4BBD-A12F-21224421FA9E}" presName="parentText" presStyleLbl="alignNode1" presStyleIdx="0" presStyleCnt="6">
        <dgm:presLayoutVars>
          <dgm:chMax val="1"/>
          <dgm:bulletEnabled val="1"/>
        </dgm:presLayoutVars>
      </dgm:prSet>
      <dgm:spPr/>
    </dgm:pt>
    <dgm:pt modelId="{0F3B381B-6A73-418A-8218-79A734DB6B04}" type="pres">
      <dgm:prSet presAssocID="{0974CD7C-593B-4BBD-A12F-21224421FA9E}" presName="descendantText" presStyleLbl="alignAcc1" presStyleIdx="0" presStyleCnt="6">
        <dgm:presLayoutVars>
          <dgm:bulletEnabled val="1"/>
        </dgm:presLayoutVars>
      </dgm:prSet>
      <dgm:spPr/>
    </dgm:pt>
    <dgm:pt modelId="{17753A05-AA3B-44E3-A2E4-4398FF74FF14}" type="pres">
      <dgm:prSet presAssocID="{606F4F8E-92C4-4265-A102-1FCE09D4132C}" presName="sp" presStyleCnt="0"/>
      <dgm:spPr/>
    </dgm:pt>
    <dgm:pt modelId="{BB3A1246-E209-4F54-BE74-20C27DC3C085}" type="pres">
      <dgm:prSet presAssocID="{7918DE3D-6412-4360-AB63-A53D04C2D2EC}" presName="composite" presStyleCnt="0"/>
      <dgm:spPr/>
    </dgm:pt>
    <dgm:pt modelId="{E71C1308-898E-459D-80EC-90E4A8501038}" type="pres">
      <dgm:prSet presAssocID="{7918DE3D-6412-4360-AB63-A53D04C2D2EC}" presName="parentText" presStyleLbl="alignNode1" presStyleIdx="1" presStyleCnt="6">
        <dgm:presLayoutVars>
          <dgm:chMax val="1"/>
          <dgm:bulletEnabled val="1"/>
        </dgm:presLayoutVars>
      </dgm:prSet>
      <dgm:spPr/>
    </dgm:pt>
    <dgm:pt modelId="{4A7FC722-564A-4BEC-A508-2EBDF7A0E172}" type="pres">
      <dgm:prSet presAssocID="{7918DE3D-6412-4360-AB63-A53D04C2D2EC}" presName="descendantText" presStyleLbl="alignAcc1" presStyleIdx="1" presStyleCnt="6">
        <dgm:presLayoutVars>
          <dgm:bulletEnabled val="1"/>
        </dgm:presLayoutVars>
      </dgm:prSet>
      <dgm:spPr/>
    </dgm:pt>
    <dgm:pt modelId="{CCA83003-18C3-4613-9BD1-EE690A3D0007}" type="pres">
      <dgm:prSet presAssocID="{CDCB8B0E-709B-4F9D-99DF-916A7A9A0BF3}" presName="sp" presStyleCnt="0"/>
      <dgm:spPr/>
    </dgm:pt>
    <dgm:pt modelId="{DE869950-AF1B-4AF4-AC08-0CA83E209654}" type="pres">
      <dgm:prSet presAssocID="{0869A070-5E6E-4219-8FA0-07B7F120DCBF}" presName="composite" presStyleCnt="0"/>
      <dgm:spPr/>
    </dgm:pt>
    <dgm:pt modelId="{C0EC07AC-B663-4421-B5B2-0304CA5363E8}" type="pres">
      <dgm:prSet presAssocID="{0869A070-5E6E-4219-8FA0-07B7F120DCBF}" presName="parentText" presStyleLbl="alignNode1" presStyleIdx="2" presStyleCnt="6">
        <dgm:presLayoutVars>
          <dgm:chMax val="1"/>
          <dgm:bulletEnabled val="1"/>
        </dgm:presLayoutVars>
      </dgm:prSet>
      <dgm:spPr/>
    </dgm:pt>
    <dgm:pt modelId="{9BB4C0B6-EF6E-4D65-AB27-BE44B606326D}" type="pres">
      <dgm:prSet presAssocID="{0869A070-5E6E-4219-8FA0-07B7F120DCBF}" presName="descendantText" presStyleLbl="alignAcc1" presStyleIdx="2" presStyleCnt="6">
        <dgm:presLayoutVars>
          <dgm:bulletEnabled val="1"/>
        </dgm:presLayoutVars>
      </dgm:prSet>
      <dgm:spPr/>
    </dgm:pt>
    <dgm:pt modelId="{F01C9B20-837B-4850-954B-BE73B538B9F9}" type="pres">
      <dgm:prSet presAssocID="{ECA169B3-684C-46F5-8D15-07685C69A960}" presName="sp" presStyleCnt="0"/>
      <dgm:spPr/>
    </dgm:pt>
    <dgm:pt modelId="{7FCE37D0-4A1D-42D8-8B3C-4D9B4A037FB7}" type="pres">
      <dgm:prSet presAssocID="{4A50EF53-1078-45DE-8A3A-723D8BE8C669}" presName="composite" presStyleCnt="0"/>
      <dgm:spPr/>
    </dgm:pt>
    <dgm:pt modelId="{165CDD79-EABD-4845-987C-A17DC0C039CC}" type="pres">
      <dgm:prSet presAssocID="{4A50EF53-1078-45DE-8A3A-723D8BE8C669}" presName="parentText" presStyleLbl="alignNode1" presStyleIdx="3" presStyleCnt="6">
        <dgm:presLayoutVars>
          <dgm:chMax val="1"/>
          <dgm:bulletEnabled val="1"/>
        </dgm:presLayoutVars>
      </dgm:prSet>
      <dgm:spPr/>
    </dgm:pt>
    <dgm:pt modelId="{D93E52BC-B50D-4CE8-84ED-55E0E471058E}" type="pres">
      <dgm:prSet presAssocID="{4A50EF53-1078-45DE-8A3A-723D8BE8C669}" presName="descendantText" presStyleLbl="alignAcc1" presStyleIdx="3" presStyleCnt="6">
        <dgm:presLayoutVars>
          <dgm:bulletEnabled val="1"/>
        </dgm:presLayoutVars>
      </dgm:prSet>
      <dgm:spPr/>
    </dgm:pt>
    <dgm:pt modelId="{337CC323-EBE7-49B0-B57B-50339CEA96EC}" type="pres">
      <dgm:prSet presAssocID="{314EE882-4C84-41B6-A7EA-605E71AD753D}" presName="sp" presStyleCnt="0"/>
      <dgm:spPr/>
    </dgm:pt>
    <dgm:pt modelId="{34A6A78C-2F43-4D60-86A2-E885F87D287D}" type="pres">
      <dgm:prSet presAssocID="{3C66F61F-5EF5-4F7C-BE38-97D875439DFC}" presName="composite" presStyleCnt="0"/>
      <dgm:spPr/>
    </dgm:pt>
    <dgm:pt modelId="{C53E5DBA-AF2C-4BD8-8BE7-EC8B4D713296}" type="pres">
      <dgm:prSet presAssocID="{3C66F61F-5EF5-4F7C-BE38-97D875439DFC}" presName="parentText" presStyleLbl="alignNode1" presStyleIdx="4" presStyleCnt="6">
        <dgm:presLayoutVars>
          <dgm:chMax val="1"/>
          <dgm:bulletEnabled val="1"/>
        </dgm:presLayoutVars>
      </dgm:prSet>
      <dgm:spPr/>
    </dgm:pt>
    <dgm:pt modelId="{AAA0649A-56E8-4B92-B9E5-613FEAE87D90}" type="pres">
      <dgm:prSet presAssocID="{3C66F61F-5EF5-4F7C-BE38-97D875439DFC}" presName="descendantText" presStyleLbl="alignAcc1" presStyleIdx="4" presStyleCnt="6">
        <dgm:presLayoutVars>
          <dgm:bulletEnabled val="1"/>
        </dgm:presLayoutVars>
      </dgm:prSet>
      <dgm:spPr/>
    </dgm:pt>
    <dgm:pt modelId="{B086BDBD-E448-4465-9280-0D0E1220966F}" type="pres">
      <dgm:prSet presAssocID="{D1C094DA-FC48-4E82-9CDF-FF5F90FB993C}" presName="sp" presStyleCnt="0"/>
      <dgm:spPr/>
    </dgm:pt>
    <dgm:pt modelId="{A3971E17-20A6-4A71-BAD3-AD7F1EF5CB0D}" type="pres">
      <dgm:prSet presAssocID="{8E35F0AA-65EC-4797-8EDB-E94BFBBF4A67}" presName="composite" presStyleCnt="0"/>
      <dgm:spPr/>
    </dgm:pt>
    <dgm:pt modelId="{8B194A3E-1FE8-4756-A2C0-F18196D4C296}" type="pres">
      <dgm:prSet presAssocID="{8E35F0AA-65EC-4797-8EDB-E94BFBBF4A67}" presName="parentText" presStyleLbl="alignNode1" presStyleIdx="5" presStyleCnt="6">
        <dgm:presLayoutVars>
          <dgm:chMax val="1"/>
          <dgm:bulletEnabled val="1"/>
        </dgm:presLayoutVars>
      </dgm:prSet>
      <dgm:spPr/>
    </dgm:pt>
    <dgm:pt modelId="{E0198126-E9E1-4066-A3D9-4615CEFC3436}" type="pres">
      <dgm:prSet presAssocID="{8E35F0AA-65EC-4797-8EDB-E94BFBBF4A67}" presName="descendantText" presStyleLbl="alignAcc1" presStyleIdx="5" presStyleCnt="6">
        <dgm:presLayoutVars>
          <dgm:bulletEnabled val="1"/>
        </dgm:presLayoutVars>
      </dgm:prSet>
      <dgm:spPr/>
    </dgm:pt>
  </dgm:ptLst>
  <dgm:cxnLst>
    <dgm:cxn modelId="{6FE68E02-346F-40F3-894F-3F9B7BB0E9D6}" type="presOf" srcId="{3EFA0C26-0FBE-4903-8E91-071CC2853AF3}" destId="{860938C1-5CA8-4987-9974-06BBCDC8A43B}" srcOrd="0" destOrd="0" presId="urn:microsoft.com/office/officeart/2005/8/layout/chevron2"/>
    <dgm:cxn modelId="{2D88FD05-8010-4A92-AE00-071B0C6A8C32}" type="presOf" srcId="{C0940994-69E6-477F-9543-0DDDB59CAF54}" destId="{9BB4C0B6-EF6E-4D65-AB27-BE44B606326D}" srcOrd="0" destOrd="0" presId="urn:microsoft.com/office/officeart/2005/8/layout/chevron2"/>
    <dgm:cxn modelId="{693A8C06-33C4-4179-9DB9-00EA98B1137E}" srcId="{3EFA0C26-0FBE-4903-8E91-071CC2853AF3}" destId="{0974CD7C-593B-4BBD-A12F-21224421FA9E}" srcOrd="0" destOrd="0" parTransId="{4034C422-5D75-4008-8475-C4DD97B1301B}" sibTransId="{606F4F8E-92C4-4265-A102-1FCE09D4132C}"/>
    <dgm:cxn modelId="{52D05217-8E1B-49B9-A020-91D0A371B2DB}" type="presOf" srcId="{BC37CF3C-555C-4E6F-A551-44B6D096CC1F}" destId="{AAA0649A-56E8-4B92-B9E5-613FEAE87D90}" srcOrd="0" destOrd="0" presId="urn:microsoft.com/office/officeart/2005/8/layout/chevron2"/>
    <dgm:cxn modelId="{47209217-9232-448A-B5BE-16F16F6CC510}" srcId="{3EFA0C26-0FBE-4903-8E91-071CC2853AF3}" destId="{0869A070-5E6E-4219-8FA0-07B7F120DCBF}" srcOrd="2" destOrd="0" parTransId="{C9CF7942-0B9A-47D1-B0DA-B49CDB48555D}" sibTransId="{ECA169B3-684C-46F5-8D15-07685C69A960}"/>
    <dgm:cxn modelId="{66CEAD36-2EF7-4546-A396-FF1CA4FE3F16}" srcId="{0869A070-5E6E-4219-8FA0-07B7F120DCBF}" destId="{C0940994-69E6-477F-9543-0DDDB59CAF54}" srcOrd="0" destOrd="0" parTransId="{C0AD6EEB-BD35-4490-8124-8C3E30C5A300}" sibTransId="{D33FC44D-7F8A-4CC4-B9F2-4FC2B4853A25}"/>
    <dgm:cxn modelId="{93E02239-05B4-4088-A743-11CE9623BE44}" srcId="{3EFA0C26-0FBE-4903-8E91-071CC2853AF3}" destId="{3C66F61F-5EF5-4F7C-BE38-97D875439DFC}" srcOrd="4" destOrd="0" parTransId="{7F339547-2DCD-4DB7-9FA0-B0B126B3DFDE}" sibTransId="{D1C094DA-FC48-4E82-9CDF-FF5F90FB993C}"/>
    <dgm:cxn modelId="{77B33F40-5C15-4965-AF2B-A64A34F8750A}" type="presOf" srcId="{0974CD7C-593B-4BBD-A12F-21224421FA9E}" destId="{C20136BE-9E2C-4DD6-971A-AE6A6B2C9D88}" srcOrd="0" destOrd="0" presId="urn:microsoft.com/office/officeart/2005/8/layout/chevron2"/>
    <dgm:cxn modelId="{AF2A7245-BD9A-4C14-86FD-2D9B7BF28848}" srcId="{8E35F0AA-65EC-4797-8EDB-E94BFBBF4A67}" destId="{4D090039-2070-4C62-B91D-DAE1E5DCF702}" srcOrd="0" destOrd="0" parTransId="{5A5FFECF-CBCB-489D-B91F-9527E7552759}" sibTransId="{24A9A030-5A1E-4075-B21F-4AD0048ADF22}"/>
    <dgm:cxn modelId="{88D13667-B178-4761-9A05-1FC684CBD947}" type="presOf" srcId="{3C66F61F-5EF5-4F7C-BE38-97D875439DFC}" destId="{C53E5DBA-AF2C-4BD8-8BE7-EC8B4D713296}" srcOrd="0" destOrd="0" presId="urn:microsoft.com/office/officeart/2005/8/layout/chevron2"/>
    <dgm:cxn modelId="{B7516B6A-B9E7-482D-9F1D-7DA557FC303D}" type="presOf" srcId="{6F0DAF67-49AA-40F1-B540-5E9D58A43792}" destId="{0F3B381B-6A73-418A-8218-79A734DB6B04}" srcOrd="0" destOrd="0" presId="urn:microsoft.com/office/officeart/2005/8/layout/chevron2"/>
    <dgm:cxn modelId="{1396C86B-E50B-4EC0-A6D6-9AE6DF0DC29A}" type="presOf" srcId="{B5C9960B-7EF3-429B-8311-CF9B0C8DB971}" destId="{4A7FC722-564A-4BEC-A508-2EBDF7A0E172}" srcOrd="0" destOrd="0" presId="urn:microsoft.com/office/officeart/2005/8/layout/chevron2"/>
    <dgm:cxn modelId="{431DEE58-83F6-45D2-93BE-D0591C018F62}" type="presOf" srcId="{4D090039-2070-4C62-B91D-DAE1E5DCF702}" destId="{E0198126-E9E1-4066-A3D9-4615CEFC3436}" srcOrd="0" destOrd="0" presId="urn:microsoft.com/office/officeart/2005/8/layout/chevron2"/>
    <dgm:cxn modelId="{82011F88-19E0-4193-B4BC-4E05B6258E99}" type="presOf" srcId="{8E35F0AA-65EC-4797-8EDB-E94BFBBF4A67}" destId="{8B194A3E-1FE8-4756-A2C0-F18196D4C296}" srcOrd="0" destOrd="0" presId="urn:microsoft.com/office/officeart/2005/8/layout/chevron2"/>
    <dgm:cxn modelId="{385664A1-1994-4DF8-A2F8-A7E0FDE85E91}" type="presOf" srcId="{0869A070-5E6E-4219-8FA0-07B7F120DCBF}" destId="{C0EC07AC-B663-4421-B5B2-0304CA5363E8}" srcOrd="0" destOrd="0" presId="urn:microsoft.com/office/officeart/2005/8/layout/chevron2"/>
    <dgm:cxn modelId="{71AEE0A8-28DE-4B51-8C51-CC2C99508785}" srcId="{3C66F61F-5EF5-4F7C-BE38-97D875439DFC}" destId="{BC37CF3C-555C-4E6F-A551-44B6D096CC1F}" srcOrd="0" destOrd="0" parTransId="{20C6B461-5483-4BAE-8EDC-166B1E7CD83B}" sibTransId="{1B02D27A-1A36-4C4C-B35D-1AD542097F79}"/>
    <dgm:cxn modelId="{C6D1CFB0-BA8B-429D-94DB-DD4C847A2D47}" srcId="{3EFA0C26-0FBE-4903-8E91-071CC2853AF3}" destId="{7918DE3D-6412-4360-AB63-A53D04C2D2EC}" srcOrd="1" destOrd="0" parTransId="{EC36B35F-83A0-49CE-B3AD-A350B5A8075D}" sibTransId="{CDCB8B0E-709B-4F9D-99DF-916A7A9A0BF3}"/>
    <dgm:cxn modelId="{CCF438B3-91F4-4834-B378-5D99F556255B}" type="presOf" srcId="{7918DE3D-6412-4360-AB63-A53D04C2D2EC}" destId="{E71C1308-898E-459D-80EC-90E4A8501038}" srcOrd="0" destOrd="0" presId="urn:microsoft.com/office/officeart/2005/8/layout/chevron2"/>
    <dgm:cxn modelId="{3C6E31B9-02B6-4C72-9D24-1E97F3022B32}" srcId="{3EFA0C26-0FBE-4903-8E91-071CC2853AF3}" destId="{8E35F0AA-65EC-4797-8EDB-E94BFBBF4A67}" srcOrd="5" destOrd="0" parTransId="{700AE8F2-466B-429A-B1EE-35A0D18B158A}" sibTransId="{EF6D47B2-9EAB-4702-8786-DBCDA6668F2A}"/>
    <dgm:cxn modelId="{0A1F4EB9-32B9-4300-9A13-1AC6019B6542}" type="presOf" srcId="{237552C7-F38B-4BF0-A201-6275D6E3A14C}" destId="{D93E52BC-B50D-4CE8-84ED-55E0E471058E}" srcOrd="0" destOrd="0" presId="urn:microsoft.com/office/officeart/2005/8/layout/chevron2"/>
    <dgm:cxn modelId="{AD6B8CCB-0867-4B80-A75C-A4A78DAC4F95}" srcId="{7918DE3D-6412-4360-AB63-A53D04C2D2EC}" destId="{B5C9960B-7EF3-429B-8311-CF9B0C8DB971}" srcOrd="0" destOrd="0" parTransId="{046E694D-3B3E-42B8-B212-2E9FC5A569B8}" sibTransId="{1041F4A9-B8C4-4A9D-8C29-91A430A2A557}"/>
    <dgm:cxn modelId="{6D2D26CD-FB32-4B7C-A5BF-9FD74FDB16DB}" type="presOf" srcId="{4A50EF53-1078-45DE-8A3A-723D8BE8C669}" destId="{165CDD79-EABD-4845-987C-A17DC0C039CC}" srcOrd="0" destOrd="0" presId="urn:microsoft.com/office/officeart/2005/8/layout/chevron2"/>
    <dgm:cxn modelId="{544F70EF-3197-498E-B833-9FAF729DBF88}" srcId="{3EFA0C26-0FBE-4903-8E91-071CC2853AF3}" destId="{4A50EF53-1078-45DE-8A3A-723D8BE8C669}" srcOrd="3" destOrd="0" parTransId="{E50096E9-7442-4CA5-8E2D-FB56FCDCD3F4}" sibTransId="{314EE882-4C84-41B6-A7EA-605E71AD753D}"/>
    <dgm:cxn modelId="{5909D3F1-CE18-4C9D-A5A4-CB3DA5F44925}" srcId="{4A50EF53-1078-45DE-8A3A-723D8BE8C669}" destId="{237552C7-F38B-4BF0-A201-6275D6E3A14C}" srcOrd="0" destOrd="0" parTransId="{2B1EEBF8-11EF-4928-9B34-6D6771B3C425}" sibTransId="{F6D58D86-C3D0-409C-8241-5C4D34CF6CBC}"/>
    <dgm:cxn modelId="{D65491FF-079F-49B9-BD19-81B71CD92281}" srcId="{0974CD7C-593B-4BBD-A12F-21224421FA9E}" destId="{6F0DAF67-49AA-40F1-B540-5E9D58A43792}" srcOrd="0" destOrd="0" parTransId="{02089725-9DC3-4BE0-B00C-5A09F2A3ACE3}" sibTransId="{0D5C5B68-FC1B-4690-90B7-266C618A60B1}"/>
    <dgm:cxn modelId="{E11AA702-F366-4CF9-9F00-254AA92B5725}" type="presParOf" srcId="{860938C1-5CA8-4987-9974-06BBCDC8A43B}" destId="{E5301FB1-52B6-48B2-AC5F-E253388B53EE}" srcOrd="0" destOrd="0" presId="urn:microsoft.com/office/officeart/2005/8/layout/chevron2"/>
    <dgm:cxn modelId="{80A37E62-F069-4064-BDD8-A46DD06B5151}" type="presParOf" srcId="{E5301FB1-52B6-48B2-AC5F-E253388B53EE}" destId="{C20136BE-9E2C-4DD6-971A-AE6A6B2C9D88}" srcOrd="0" destOrd="0" presId="urn:microsoft.com/office/officeart/2005/8/layout/chevron2"/>
    <dgm:cxn modelId="{D6D2D01A-F94A-4868-BC42-58CB7435F716}" type="presParOf" srcId="{E5301FB1-52B6-48B2-AC5F-E253388B53EE}" destId="{0F3B381B-6A73-418A-8218-79A734DB6B04}" srcOrd="1" destOrd="0" presId="urn:microsoft.com/office/officeart/2005/8/layout/chevron2"/>
    <dgm:cxn modelId="{F98EF85F-0F85-4623-B0CF-784F130EAF90}" type="presParOf" srcId="{860938C1-5CA8-4987-9974-06BBCDC8A43B}" destId="{17753A05-AA3B-44E3-A2E4-4398FF74FF14}" srcOrd="1" destOrd="0" presId="urn:microsoft.com/office/officeart/2005/8/layout/chevron2"/>
    <dgm:cxn modelId="{2F1CC935-74C3-4393-8FFB-A608C399A52E}" type="presParOf" srcId="{860938C1-5CA8-4987-9974-06BBCDC8A43B}" destId="{BB3A1246-E209-4F54-BE74-20C27DC3C085}" srcOrd="2" destOrd="0" presId="urn:microsoft.com/office/officeart/2005/8/layout/chevron2"/>
    <dgm:cxn modelId="{030C5DDA-F11B-479B-AD91-E1D94B77C5E3}" type="presParOf" srcId="{BB3A1246-E209-4F54-BE74-20C27DC3C085}" destId="{E71C1308-898E-459D-80EC-90E4A8501038}" srcOrd="0" destOrd="0" presId="urn:microsoft.com/office/officeart/2005/8/layout/chevron2"/>
    <dgm:cxn modelId="{5FF77627-91AB-42BC-864D-2940D876A2B2}" type="presParOf" srcId="{BB3A1246-E209-4F54-BE74-20C27DC3C085}" destId="{4A7FC722-564A-4BEC-A508-2EBDF7A0E172}" srcOrd="1" destOrd="0" presId="urn:microsoft.com/office/officeart/2005/8/layout/chevron2"/>
    <dgm:cxn modelId="{67E4A93E-6E45-47B0-BCEF-42AD5E503786}" type="presParOf" srcId="{860938C1-5CA8-4987-9974-06BBCDC8A43B}" destId="{CCA83003-18C3-4613-9BD1-EE690A3D0007}" srcOrd="3" destOrd="0" presId="urn:microsoft.com/office/officeart/2005/8/layout/chevron2"/>
    <dgm:cxn modelId="{3205A745-6702-4B8A-9A09-E64F01BAB6FB}" type="presParOf" srcId="{860938C1-5CA8-4987-9974-06BBCDC8A43B}" destId="{DE869950-AF1B-4AF4-AC08-0CA83E209654}" srcOrd="4" destOrd="0" presId="urn:microsoft.com/office/officeart/2005/8/layout/chevron2"/>
    <dgm:cxn modelId="{CFAA44DE-585F-4CD4-BD25-6EC47C766109}" type="presParOf" srcId="{DE869950-AF1B-4AF4-AC08-0CA83E209654}" destId="{C0EC07AC-B663-4421-B5B2-0304CA5363E8}" srcOrd="0" destOrd="0" presId="urn:microsoft.com/office/officeart/2005/8/layout/chevron2"/>
    <dgm:cxn modelId="{26F2F503-7E1A-44B2-845A-CB4B99CFDD9B}" type="presParOf" srcId="{DE869950-AF1B-4AF4-AC08-0CA83E209654}" destId="{9BB4C0B6-EF6E-4D65-AB27-BE44B606326D}" srcOrd="1" destOrd="0" presId="urn:microsoft.com/office/officeart/2005/8/layout/chevron2"/>
    <dgm:cxn modelId="{84CC4806-DACF-4941-A1F1-DFEF4856E3BA}" type="presParOf" srcId="{860938C1-5CA8-4987-9974-06BBCDC8A43B}" destId="{F01C9B20-837B-4850-954B-BE73B538B9F9}" srcOrd="5" destOrd="0" presId="urn:microsoft.com/office/officeart/2005/8/layout/chevron2"/>
    <dgm:cxn modelId="{EA4EB911-B400-4403-B328-7E3A9FB982F0}" type="presParOf" srcId="{860938C1-5CA8-4987-9974-06BBCDC8A43B}" destId="{7FCE37D0-4A1D-42D8-8B3C-4D9B4A037FB7}" srcOrd="6" destOrd="0" presId="urn:microsoft.com/office/officeart/2005/8/layout/chevron2"/>
    <dgm:cxn modelId="{83194BBA-825E-4782-9575-915DFCE1752B}" type="presParOf" srcId="{7FCE37D0-4A1D-42D8-8B3C-4D9B4A037FB7}" destId="{165CDD79-EABD-4845-987C-A17DC0C039CC}" srcOrd="0" destOrd="0" presId="urn:microsoft.com/office/officeart/2005/8/layout/chevron2"/>
    <dgm:cxn modelId="{A49C1761-617C-42D9-AE5A-FAB236FF8613}" type="presParOf" srcId="{7FCE37D0-4A1D-42D8-8B3C-4D9B4A037FB7}" destId="{D93E52BC-B50D-4CE8-84ED-55E0E471058E}" srcOrd="1" destOrd="0" presId="urn:microsoft.com/office/officeart/2005/8/layout/chevron2"/>
    <dgm:cxn modelId="{27A29028-EEE7-4C55-86F2-C5A80FB1F24C}" type="presParOf" srcId="{860938C1-5CA8-4987-9974-06BBCDC8A43B}" destId="{337CC323-EBE7-49B0-B57B-50339CEA96EC}" srcOrd="7" destOrd="0" presId="urn:microsoft.com/office/officeart/2005/8/layout/chevron2"/>
    <dgm:cxn modelId="{22061499-10D4-484D-AEB5-461E36A4A459}" type="presParOf" srcId="{860938C1-5CA8-4987-9974-06BBCDC8A43B}" destId="{34A6A78C-2F43-4D60-86A2-E885F87D287D}" srcOrd="8" destOrd="0" presId="urn:microsoft.com/office/officeart/2005/8/layout/chevron2"/>
    <dgm:cxn modelId="{2B9436DC-C25E-44F6-B0A5-00774010A113}" type="presParOf" srcId="{34A6A78C-2F43-4D60-86A2-E885F87D287D}" destId="{C53E5DBA-AF2C-4BD8-8BE7-EC8B4D713296}" srcOrd="0" destOrd="0" presId="urn:microsoft.com/office/officeart/2005/8/layout/chevron2"/>
    <dgm:cxn modelId="{DC6EFA72-6FE8-405D-85A5-EF92AE3DE452}" type="presParOf" srcId="{34A6A78C-2F43-4D60-86A2-E885F87D287D}" destId="{AAA0649A-56E8-4B92-B9E5-613FEAE87D90}" srcOrd="1" destOrd="0" presId="urn:microsoft.com/office/officeart/2005/8/layout/chevron2"/>
    <dgm:cxn modelId="{F5DE0410-E4F7-4EFF-841A-ABB090C4D715}" type="presParOf" srcId="{860938C1-5CA8-4987-9974-06BBCDC8A43B}" destId="{B086BDBD-E448-4465-9280-0D0E1220966F}" srcOrd="9" destOrd="0" presId="urn:microsoft.com/office/officeart/2005/8/layout/chevron2"/>
    <dgm:cxn modelId="{E4FCDEAB-9691-43E5-8079-36252CE9999E}" type="presParOf" srcId="{860938C1-5CA8-4987-9974-06BBCDC8A43B}" destId="{A3971E17-20A6-4A71-BAD3-AD7F1EF5CB0D}" srcOrd="10" destOrd="0" presId="urn:microsoft.com/office/officeart/2005/8/layout/chevron2"/>
    <dgm:cxn modelId="{AA83D0BF-99A9-4309-A117-7CC81A5C0894}" type="presParOf" srcId="{A3971E17-20A6-4A71-BAD3-AD7F1EF5CB0D}" destId="{8B194A3E-1FE8-4756-A2C0-F18196D4C296}" srcOrd="0" destOrd="0" presId="urn:microsoft.com/office/officeart/2005/8/layout/chevron2"/>
    <dgm:cxn modelId="{A324D54F-1419-4F8D-959D-87D893F8C288}" type="presParOf" srcId="{A3971E17-20A6-4A71-BAD3-AD7F1EF5CB0D}" destId="{E0198126-E9E1-4066-A3D9-4615CEFC343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EFA0C26-0FBE-4903-8E91-071CC2853AF3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F0DAF67-49AA-40F1-B540-5E9D58A43792}">
      <dgm:prSet phldrT="[Text]" custT="1"/>
      <dgm:spPr/>
      <dgm:t>
        <a:bodyPr/>
        <a:lstStyle/>
        <a:p>
          <a:r>
            <a:rPr lang="en-GB" sz="1800" dirty="0"/>
            <a:t>What percentage of sample are women?</a:t>
          </a:r>
        </a:p>
      </dgm:t>
    </dgm:pt>
    <dgm:pt modelId="{02089725-9DC3-4BE0-B00C-5A09F2A3ACE3}" type="parTrans" cxnId="{D65491FF-079F-49B9-BD19-81B71CD92281}">
      <dgm:prSet/>
      <dgm:spPr/>
      <dgm:t>
        <a:bodyPr/>
        <a:lstStyle/>
        <a:p>
          <a:endParaRPr lang="en-GB" sz="2400"/>
        </a:p>
      </dgm:t>
    </dgm:pt>
    <dgm:pt modelId="{0D5C5B68-FC1B-4690-90B7-266C618A60B1}" type="sibTrans" cxnId="{D65491FF-079F-49B9-BD19-81B71CD92281}">
      <dgm:prSet/>
      <dgm:spPr/>
      <dgm:t>
        <a:bodyPr/>
        <a:lstStyle/>
        <a:p>
          <a:endParaRPr lang="en-GB" sz="2400"/>
        </a:p>
      </dgm:t>
    </dgm:pt>
    <dgm:pt modelId="{B5C9960B-7EF3-429B-8311-CF9B0C8DB971}">
      <dgm:prSet phldrT="[Text]" custT="1"/>
      <dgm:spPr/>
      <dgm:t>
        <a:bodyPr/>
        <a:lstStyle/>
        <a:p>
          <a:r>
            <a:rPr lang="en-GB" sz="1800" dirty="0"/>
            <a:t>What percentage have been with National for 2 years or more? (See column 30)</a:t>
          </a:r>
        </a:p>
      </dgm:t>
    </dgm:pt>
    <dgm:pt modelId="{046E694D-3B3E-42B8-B212-2E9FC5A569B8}" type="parTrans" cxnId="{AD6B8CCB-0867-4B80-A75C-A4A78DAC4F95}">
      <dgm:prSet/>
      <dgm:spPr/>
      <dgm:t>
        <a:bodyPr/>
        <a:lstStyle/>
        <a:p>
          <a:endParaRPr lang="en-GB" sz="2400"/>
        </a:p>
      </dgm:t>
    </dgm:pt>
    <dgm:pt modelId="{1041F4A9-B8C4-4A9D-8C29-91A430A2A557}" type="sibTrans" cxnId="{AD6B8CCB-0867-4B80-A75C-A4A78DAC4F95}">
      <dgm:prSet/>
      <dgm:spPr/>
      <dgm:t>
        <a:bodyPr/>
        <a:lstStyle/>
        <a:p>
          <a:endParaRPr lang="en-GB" sz="2400"/>
        </a:p>
      </dgm:t>
    </dgm:pt>
    <dgm:pt modelId="{C0940994-69E6-477F-9543-0DDDB59CAF54}">
      <dgm:prSet phldrT="[Text]" custT="1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GB" sz="1800" dirty="0"/>
            <a:t>What is the distribution of quality of service? (See column 28)</a:t>
          </a:r>
        </a:p>
      </dgm:t>
    </dgm:pt>
    <dgm:pt modelId="{C0AD6EEB-BD35-4490-8124-8C3E30C5A300}" type="parTrans" cxnId="{66CEAD36-2EF7-4546-A396-FF1CA4FE3F16}">
      <dgm:prSet/>
      <dgm:spPr/>
      <dgm:t>
        <a:bodyPr/>
        <a:lstStyle/>
        <a:p>
          <a:endParaRPr lang="en-GB" sz="2400"/>
        </a:p>
      </dgm:t>
    </dgm:pt>
    <dgm:pt modelId="{D33FC44D-7F8A-4CC4-B9F2-4FC2B4853A25}" type="sibTrans" cxnId="{66CEAD36-2EF7-4546-A396-FF1CA4FE3F16}">
      <dgm:prSet/>
      <dgm:spPr/>
      <dgm:t>
        <a:bodyPr/>
        <a:lstStyle/>
        <a:p>
          <a:endParaRPr lang="en-GB" sz="2400"/>
        </a:p>
      </dgm:t>
    </dgm:pt>
    <dgm:pt modelId="{237552C7-F38B-4BF0-A201-6275D6E3A14C}">
      <dgm:prSet phldrT="[Text]" custT="1"/>
      <dgm:spPr/>
      <dgm:t>
        <a:bodyPr/>
        <a:lstStyle/>
        <a:p>
          <a:r>
            <a:rPr lang="en-GB" sz="1800" dirty="0"/>
            <a:t>What percentage rate overall quality of service at 5 or greater? </a:t>
          </a:r>
        </a:p>
      </dgm:t>
    </dgm:pt>
    <dgm:pt modelId="{2B1EEBF8-11EF-4928-9B34-6D6771B3C425}" type="parTrans" cxnId="{5909D3F1-CE18-4C9D-A5A4-CB3DA5F44925}">
      <dgm:prSet/>
      <dgm:spPr/>
      <dgm:t>
        <a:bodyPr/>
        <a:lstStyle/>
        <a:p>
          <a:endParaRPr lang="en-GB" sz="1400"/>
        </a:p>
      </dgm:t>
    </dgm:pt>
    <dgm:pt modelId="{F6D58D86-C3D0-409C-8241-5C4D34CF6CBC}" type="sibTrans" cxnId="{5909D3F1-CE18-4C9D-A5A4-CB3DA5F44925}">
      <dgm:prSet/>
      <dgm:spPr/>
      <dgm:t>
        <a:bodyPr/>
        <a:lstStyle/>
        <a:p>
          <a:endParaRPr lang="en-GB" sz="1400"/>
        </a:p>
      </dgm:t>
    </dgm:pt>
    <dgm:pt modelId="{BC37CF3C-555C-4E6F-A551-44B6D096CC1F}">
      <dgm:prSet phldrT="[Text]" custT="1"/>
      <dgm:spPr/>
      <dgm:t>
        <a:bodyPr/>
        <a:lstStyle/>
        <a:p>
          <a:r>
            <a:rPr lang="en-GB" sz="1800" dirty="0"/>
            <a:t>What are the mean and variance of quality of service?</a:t>
          </a:r>
        </a:p>
      </dgm:t>
    </dgm:pt>
    <dgm:pt modelId="{20C6B461-5483-4BAE-8EDC-166B1E7CD83B}" type="parTrans" cxnId="{71AEE0A8-28DE-4B51-8C51-CC2C99508785}">
      <dgm:prSet/>
      <dgm:spPr/>
      <dgm:t>
        <a:bodyPr/>
        <a:lstStyle/>
        <a:p>
          <a:endParaRPr lang="en-GB" sz="1400"/>
        </a:p>
      </dgm:t>
    </dgm:pt>
    <dgm:pt modelId="{1B02D27A-1A36-4C4C-B35D-1AD542097F79}" type="sibTrans" cxnId="{71AEE0A8-28DE-4B51-8C51-CC2C99508785}">
      <dgm:prSet/>
      <dgm:spPr/>
      <dgm:t>
        <a:bodyPr/>
        <a:lstStyle/>
        <a:p>
          <a:endParaRPr lang="en-GB" sz="1400"/>
        </a:p>
      </dgm:t>
    </dgm:pt>
    <dgm:pt modelId="{4D090039-2070-4C62-B91D-DAE1E5DCF702}">
      <dgm:prSet phldrT="[Text]" custT="1"/>
      <dgm:spPr>
        <a:noFill/>
        <a:ln>
          <a:noFill/>
        </a:ln>
      </dgm:spPr>
      <dgm:t>
        <a:bodyPr/>
        <a:lstStyle/>
        <a:p>
          <a:r>
            <a:rPr lang="en-GB" sz="1800" dirty="0">
              <a:noFill/>
            </a:rPr>
            <a:t>Is there a difference between men &amp; women on perceptions of service quality?</a:t>
          </a:r>
        </a:p>
      </dgm:t>
    </dgm:pt>
    <dgm:pt modelId="{5A5FFECF-CBCB-489D-B91F-9527E7552759}" type="parTrans" cxnId="{AF2A7245-BD9A-4C14-86FD-2D9B7BF28848}">
      <dgm:prSet/>
      <dgm:spPr/>
      <dgm:t>
        <a:bodyPr/>
        <a:lstStyle/>
        <a:p>
          <a:endParaRPr lang="en-GB" sz="1600"/>
        </a:p>
      </dgm:t>
    </dgm:pt>
    <dgm:pt modelId="{24A9A030-5A1E-4075-B21F-4AD0048ADF22}" type="sibTrans" cxnId="{AF2A7245-BD9A-4C14-86FD-2D9B7BF28848}">
      <dgm:prSet/>
      <dgm:spPr/>
      <dgm:t>
        <a:bodyPr/>
        <a:lstStyle/>
        <a:p>
          <a:endParaRPr lang="en-GB" sz="1600"/>
        </a:p>
      </dgm:t>
    </dgm:pt>
    <dgm:pt modelId="{0974CD7C-593B-4BBD-A12F-21224421FA9E}">
      <dgm:prSet phldrT="[Text]" custT="1"/>
      <dgm:spPr/>
      <dgm:t>
        <a:bodyPr/>
        <a:lstStyle/>
        <a:p>
          <a:r>
            <a:rPr lang="en-GB" sz="1800" dirty="0"/>
            <a:t>1</a:t>
          </a:r>
        </a:p>
      </dgm:t>
    </dgm:pt>
    <dgm:pt modelId="{4034C422-5D75-4008-8475-C4DD97B1301B}" type="parTrans" cxnId="{693A8C06-33C4-4179-9DB9-00EA98B1137E}">
      <dgm:prSet/>
      <dgm:spPr/>
      <dgm:t>
        <a:bodyPr/>
        <a:lstStyle/>
        <a:p>
          <a:endParaRPr lang="en-GB"/>
        </a:p>
      </dgm:t>
    </dgm:pt>
    <dgm:pt modelId="{606F4F8E-92C4-4265-A102-1FCE09D4132C}" type="sibTrans" cxnId="{693A8C06-33C4-4179-9DB9-00EA98B1137E}">
      <dgm:prSet/>
      <dgm:spPr/>
      <dgm:t>
        <a:bodyPr/>
        <a:lstStyle/>
        <a:p>
          <a:endParaRPr lang="en-GB"/>
        </a:p>
      </dgm:t>
    </dgm:pt>
    <dgm:pt modelId="{7918DE3D-6412-4360-AB63-A53D04C2D2EC}">
      <dgm:prSet phldrT="[Text]" custT="1"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r>
            <a:rPr lang="en-GB" sz="1800" dirty="0"/>
            <a:t>2</a:t>
          </a:r>
        </a:p>
      </dgm:t>
    </dgm:pt>
    <dgm:pt modelId="{EC36B35F-83A0-49CE-B3AD-A350B5A8075D}" type="parTrans" cxnId="{C6D1CFB0-BA8B-429D-94DB-DD4C847A2D47}">
      <dgm:prSet/>
      <dgm:spPr/>
      <dgm:t>
        <a:bodyPr/>
        <a:lstStyle/>
        <a:p>
          <a:endParaRPr lang="en-GB"/>
        </a:p>
      </dgm:t>
    </dgm:pt>
    <dgm:pt modelId="{CDCB8B0E-709B-4F9D-99DF-916A7A9A0BF3}" type="sibTrans" cxnId="{C6D1CFB0-BA8B-429D-94DB-DD4C847A2D47}">
      <dgm:prSet/>
      <dgm:spPr/>
      <dgm:t>
        <a:bodyPr/>
        <a:lstStyle/>
        <a:p>
          <a:endParaRPr lang="en-GB"/>
        </a:p>
      </dgm:t>
    </dgm:pt>
    <dgm:pt modelId="{0869A070-5E6E-4219-8FA0-07B7F120DCBF}">
      <dgm:prSet phldrT="[Text]" custT="1"/>
      <dgm:spPr/>
      <dgm:t>
        <a:bodyPr/>
        <a:lstStyle/>
        <a:p>
          <a:r>
            <a:rPr lang="en-GB" sz="1800" dirty="0"/>
            <a:t>3</a:t>
          </a:r>
        </a:p>
      </dgm:t>
    </dgm:pt>
    <dgm:pt modelId="{C9CF7942-0B9A-47D1-B0DA-B49CDB48555D}" type="parTrans" cxnId="{47209217-9232-448A-B5BE-16F16F6CC510}">
      <dgm:prSet/>
      <dgm:spPr/>
      <dgm:t>
        <a:bodyPr/>
        <a:lstStyle/>
        <a:p>
          <a:endParaRPr lang="en-GB"/>
        </a:p>
      </dgm:t>
    </dgm:pt>
    <dgm:pt modelId="{ECA169B3-684C-46F5-8D15-07685C69A960}" type="sibTrans" cxnId="{47209217-9232-448A-B5BE-16F16F6CC510}">
      <dgm:prSet/>
      <dgm:spPr/>
      <dgm:t>
        <a:bodyPr/>
        <a:lstStyle/>
        <a:p>
          <a:endParaRPr lang="en-GB"/>
        </a:p>
      </dgm:t>
    </dgm:pt>
    <dgm:pt modelId="{4A50EF53-1078-45DE-8A3A-723D8BE8C669}">
      <dgm:prSet phldrT="[Text]" custT="1"/>
      <dgm:spPr/>
      <dgm:t>
        <a:bodyPr/>
        <a:lstStyle/>
        <a:p>
          <a:r>
            <a:rPr lang="en-GB" sz="1800" dirty="0"/>
            <a:t>4</a:t>
          </a:r>
        </a:p>
      </dgm:t>
    </dgm:pt>
    <dgm:pt modelId="{E50096E9-7442-4CA5-8E2D-FB56FCDCD3F4}" type="parTrans" cxnId="{544F70EF-3197-498E-B833-9FAF729DBF88}">
      <dgm:prSet/>
      <dgm:spPr/>
      <dgm:t>
        <a:bodyPr/>
        <a:lstStyle/>
        <a:p>
          <a:endParaRPr lang="en-GB"/>
        </a:p>
      </dgm:t>
    </dgm:pt>
    <dgm:pt modelId="{314EE882-4C84-41B6-A7EA-605E71AD753D}" type="sibTrans" cxnId="{544F70EF-3197-498E-B833-9FAF729DBF88}">
      <dgm:prSet/>
      <dgm:spPr/>
      <dgm:t>
        <a:bodyPr/>
        <a:lstStyle/>
        <a:p>
          <a:endParaRPr lang="en-GB"/>
        </a:p>
      </dgm:t>
    </dgm:pt>
    <dgm:pt modelId="{3C66F61F-5EF5-4F7C-BE38-97D875439DFC}">
      <dgm:prSet phldrT="[Text]" custT="1"/>
      <dgm:spPr/>
      <dgm:t>
        <a:bodyPr/>
        <a:lstStyle/>
        <a:p>
          <a:r>
            <a:rPr lang="en-GB" sz="1800" dirty="0"/>
            <a:t>5</a:t>
          </a:r>
        </a:p>
      </dgm:t>
    </dgm:pt>
    <dgm:pt modelId="{7F339547-2DCD-4DB7-9FA0-B0B126B3DFDE}" type="parTrans" cxnId="{93E02239-05B4-4088-A743-11CE9623BE44}">
      <dgm:prSet/>
      <dgm:spPr/>
      <dgm:t>
        <a:bodyPr/>
        <a:lstStyle/>
        <a:p>
          <a:endParaRPr lang="en-GB"/>
        </a:p>
      </dgm:t>
    </dgm:pt>
    <dgm:pt modelId="{D1C094DA-FC48-4E82-9CDF-FF5F90FB993C}" type="sibTrans" cxnId="{93E02239-05B4-4088-A743-11CE9623BE44}">
      <dgm:prSet/>
      <dgm:spPr/>
      <dgm:t>
        <a:bodyPr/>
        <a:lstStyle/>
        <a:p>
          <a:endParaRPr lang="en-GB"/>
        </a:p>
      </dgm:t>
    </dgm:pt>
    <dgm:pt modelId="{8E35F0AA-65EC-4797-8EDB-E94BFBBF4A67}">
      <dgm:prSet phldrT="[Text]" custT="1"/>
      <dgm:spPr>
        <a:noFill/>
        <a:ln>
          <a:noFill/>
        </a:ln>
      </dgm:spPr>
      <dgm:t>
        <a:bodyPr/>
        <a:lstStyle/>
        <a:p>
          <a:r>
            <a:rPr lang="en-GB" sz="1800" dirty="0">
              <a:noFill/>
            </a:rPr>
            <a:t>6</a:t>
          </a:r>
        </a:p>
      </dgm:t>
    </dgm:pt>
    <dgm:pt modelId="{700AE8F2-466B-429A-B1EE-35A0D18B158A}" type="parTrans" cxnId="{3C6E31B9-02B6-4C72-9D24-1E97F3022B32}">
      <dgm:prSet/>
      <dgm:spPr/>
      <dgm:t>
        <a:bodyPr/>
        <a:lstStyle/>
        <a:p>
          <a:endParaRPr lang="en-GB"/>
        </a:p>
      </dgm:t>
    </dgm:pt>
    <dgm:pt modelId="{EF6D47B2-9EAB-4702-8786-DBCDA6668F2A}" type="sibTrans" cxnId="{3C6E31B9-02B6-4C72-9D24-1E97F3022B32}">
      <dgm:prSet/>
      <dgm:spPr/>
      <dgm:t>
        <a:bodyPr/>
        <a:lstStyle/>
        <a:p>
          <a:endParaRPr lang="en-GB"/>
        </a:p>
      </dgm:t>
    </dgm:pt>
    <dgm:pt modelId="{860938C1-5CA8-4987-9974-06BBCDC8A43B}" type="pres">
      <dgm:prSet presAssocID="{3EFA0C26-0FBE-4903-8E91-071CC2853AF3}" presName="linearFlow" presStyleCnt="0">
        <dgm:presLayoutVars>
          <dgm:dir/>
          <dgm:animLvl val="lvl"/>
          <dgm:resizeHandles val="exact"/>
        </dgm:presLayoutVars>
      </dgm:prSet>
      <dgm:spPr/>
    </dgm:pt>
    <dgm:pt modelId="{E5301FB1-52B6-48B2-AC5F-E253388B53EE}" type="pres">
      <dgm:prSet presAssocID="{0974CD7C-593B-4BBD-A12F-21224421FA9E}" presName="composite" presStyleCnt="0"/>
      <dgm:spPr/>
    </dgm:pt>
    <dgm:pt modelId="{C20136BE-9E2C-4DD6-971A-AE6A6B2C9D88}" type="pres">
      <dgm:prSet presAssocID="{0974CD7C-593B-4BBD-A12F-21224421FA9E}" presName="parentText" presStyleLbl="alignNode1" presStyleIdx="0" presStyleCnt="6">
        <dgm:presLayoutVars>
          <dgm:chMax val="1"/>
          <dgm:bulletEnabled val="1"/>
        </dgm:presLayoutVars>
      </dgm:prSet>
      <dgm:spPr/>
    </dgm:pt>
    <dgm:pt modelId="{0F3B381B-6A73-418A-8218-79A734DB6B04}" type="pres">
      <dgm:prSet presAssocID="{0974CD7C-593B-4BBD-A12F-21224421FA9E}" presName="descendantText" presStyleLbl="alignAcc1" presStyleIdx="0" presStyleCnt="6">
        <dgm:presLayoutVars>
          <dgm:bulletEnabled val="1"/>
        </dgm:presLayoutVars>
      </dgm:prSet>
      <dgm:spPr/>
    </dgm:pt>
    <dgm:pt modelId="{17753A05-AA3B-44E3-A2E4-4398FF74FF14}" type="pres">
      <dgm:prSet presAssocID="{606F4F8E-92C4-4265-A102-1FCE09D4132C}" presName="sp" presStyleCnt="0"/>
      <dgm:spPr/>
    </dgm:pt>
    <dgm:pt modelId="{BB3A1246-E209-4F54-BE74-20C27DC3C085}" type="pres">
      <dgm:prSet presAssocID="{7918DE3D-6412-4360-AB63-A53D04C2D2EC}" presName="composite" presStyleCnt="0"/>
      <dgm:spPr/>
    </dgm:pt>
    <dgm:pt modelId="{E71C1308-898E-459D-80EC-90E4A8501038}" type="pres">
      <dgm:prSet presAssocID="{7918DE3D-6412-4360-AB63-A53D04C2D2EC}" presName="parentText" presStyleLbl="alignNode1" presStyleIdx="1" presStyleCnt="6">
        <dgm:presLayoutVars>
          <dgm:chMax val="1"/>
          <dgm:bulletEnabled val="1"/>
        </dgm:presLayoutVars>
      </dgm:prSet>
      <dgm:spPr/>
    </dgm:pt>
    <dgm:pt modelId="{4A7FC722-564A-4BEC-A508-2EBDF7A0E172}" type="pres">
      <dgm:prSet presAssocID="{7918DE3D-6412-4360-AB63-A53D04C2D2EC}" presName="descendantText" presStyleLbl="alignAcc1" presStyleIdx="1" presStyleCnt="6">
        <dgm:presLayoutVars>
          <dgm:bulletEnabled val="1"/>
        </dgm:presLayoutVars>
      </dgm:prSet>
      <dgm:spPr/>
    </dgm:pt>
    <dgm:pt modelId="{CCA83003-18C3-4613-9BD1-EE690A3D0007}" type="pres">
      <dgm:prSet presAssocID="{CDCB8B0E-709B-4F9D-99DF-916A7A9A0BF3}" presName="sp" presStyleCnt="0"/>
      <dgm:spPr/>
    </dgm:pt>
    <dgm:pt modelId="{DE869950-AF1B-4AF4-AC08-0CA83E209654}" type="pres">
      <dgm:prSet presAssocID="{0869A070-5E6E-4219-8FA0-07B7F120DCBF}" presName="composite" presStyleCnt="0"/>
      <dgm:spPr/>
    </dgm:pt>
    <dgm:pt modelId="{C0EC07AC-B663-4421-B5B2-0304CA5363E8}" type="pres">
      <dgm:prSet presAssocID="{0869A070-5E6E-4219-8FA0-07B7F120DCBF}" presName="parentText" presStyleLbl="alignNode1" presStyleIdx="2" presStyleCnt="6">
        <dgm:presLayoutVars>
          <dgm:chMax val="1"/>
          <dgm:bulletEnabled val="1"/>
        </dgm:presLayoutVars>
      </dgm:prSet>
      <dgm:spPr/>
    </dgm:pt>
    <dgm:pt modelId="{9BB4C0B6-EF6E-4D65-AB27-BE44B606326D}" type="pres">
      <dgm:prSet presAssocID="{0869A070-5E6E-4219-8FA0-07B7F120DCBF}" presName="descendantText" presStyleLbl="alignAcc1" presStyleIdx="2" presStyleCnt="6">
        <dgm:presLayoutVars>
          <dgm:bulletEnabled val="1"/>
        </dgm:presLayoutVars>
      </dgm:prSet>
      <dgm:spPr/>
    </dgm:pt>
    <dgm:pt modelId="{F01C9B20-837B-4850-954B-BE73B538B9F9}" type="pres">
      <dgm:prSet presAssocID="{ECA169B3-684C-46F5-8D15-07685C69A960}" presName="sp" presStyleCnt="0"/>
      <dgm:spPr/>
    </dgm:pt>
    <dgm:pt modelId="{7FCE37D0-4A1D-42D8-8B3C-4D9B4A037FB7}" type="pres">
      <dgm:prSet presAssocID="{4A50EF53-1078-45DE-8A3A-723D8BE8C669}" presName="composite" presStyleCnt="0"/>
      <dgm:spPr/>
    </dgm:pt>
    <dgm:pt modelId="{165CDD79-EABD-4845-987C-A17DC0C039CC}" type="pres">
      <dgm:prSet presAssocID="{4A50EF53-1078-45DE-8A3A-723D8BE8C669}" presName="parentText" presStyleLbl="alignNode1" presStyleIdx="3" presStyleCnt="6">
        <dgm:presLayoutVars>
          <dgm:chMax val="1"/>
          <dgm:bulletEnabled val="1"/>
        </dgm:presLayoutVars>
      </dgm:prSet>
      <dgm:spPr/>
    </dgm:pt>
    <dgm:pt modelId="{D93E52BC-B50D-4CE8-84ED-55E0E471058E}" type="pres">
      <dgm:prSet presAssocID="{4A50EF53-1078-45DE-8A3A-723D8BE8C669}" presName="descendantText" presStyleLbl="alignAcc1" presStyleIdx="3" presStyleCnt="6">
        <dgm:presLayoutVars>
          <dgm:bulletEnabled val="1"/>
        </dgm:presLayoutVars>
      </dgm:prSet>
      <dgm:spPr/>
    </dgm:pt>
    <dgm:pt modelId="{337CC323-EBE7-49B0-B57B-50339CEA96EC}" type="pres">
      <dgm:prSet presAssocID="{314EE882-4C84-41B6-A7EA-605E71AD753D}" presName="sp" presStyleCnt="0"/>
      <dgm:spPr/>
    </dgm:pt>
    <dgm:pt modelId="{34A6A78C-2F43-4D60-86A2-E885F87D287D}" type="pres">
      <dgm:prSet presAssocID="{3C66F61F-5EF5-4F7C-BE38-97D875439DFC}" presName="composite" presStyleCnt="0"/>
      <dgm:spPr/>
    </dgm:pt>
    <dgm:pt modelId="{C53E5DBA-AF2C-4BD8-8BE7-EC8B4D713296}" type="pres">
      <dgm:prSet presAssocID="{3C66F61F-5EF5-4F7C-BE38-97D875439DFC}" presName="parentText" presStyleLbl="alignNode1" presStyleIdx="4" presStyleCnt="6">
        <dgm:presLayoutVars>
          <dgm:chMax val="1"/>
          <dgm:bulletEnabled val="1"/>
        </dgm:presLayoutVars>
      </dgm:prSet>
      <dgm:spPr/>
    </dgm:pt>
    <dgm:pt modelId="{AAA0649A-56E8-4B92-B9E5-613FEAE87D90}" type="pres">
      <dgm:prSet presAssocID="{3C66F61F-5EF5-4F7C-BE38-97D875439DFC}" presName="descendantText" presStyleLbl="alignAcc1" presStyleIdx="4" presStyleCnt="6">
        <dgm:presLayoutVars>
          <dgm:bulletEnabled val="1"/>
        </dgm:presLayoutVars>
      </dgm:prSet>
      <dgm:spPr/>
    </dgm:pt>
    <dgm:pt modelId="{B086BDBD-E448-4465-9280-0D0E1220966F}" type="pres">
      <dgm:prSet presAssocID="{D1C094DA-FC48-4E82-9CDF-FF5F90FB993C}" presName="sp" presStyleCnt="0"/>
      <dgm:spPr/>
    </dgm:pt>
    <dgm:pt modelId="{A3971E17-20A6-4A71-BAD3-AD7F1EF5CB0D}" type="pres">
      <dgm:prSet presAssocID="{8E35F0AA-65EC-4797-8EDB-E94BFBBF4A67}" presName="composite" presStyleCnt="0"/>
      <dgm:spPr/>
    </dgm:pt>
    <dgm:pt modelId="{8B194A3E-1FE8-4756-A2C0-F18196D4C296}" type="pres">
      <dgm:prSet presAssocID="{8E35F0AA-65EC-4797-8EDB-E94BFBBF4A67}" presName="parentText" presStyleLbl="alignNode1" presStyleIdx="5" presStyleCnt="6">
        <dgm:presLayoutVars>
          <dgm:chMax val="1"/>
          <dgm:bulletEnabled val="1"/>
        </dgm:presLayoutVars>
      </dgm:prSet>
      <dgm:spPr/>
    </dgm:pt>
    <dgm:pt modelId="{E0198126-E9E1-4066-A3D9-4615CEFC3436}" type="pres">
      <dgm:prSet presAssocID="{8E35F0AA-65EC-4797-8EDB-E94BFBBF4A67}" presName="descendantText" presStyleLbl="alignAcc1" presStyleIdx="5" presStyleCnt="6">
        <dgm:presLayoutVars>
          <dgm:bulletEnabled val="1"/>
        </dgm:presLayoutVars>
      </dgm:prSet>
      <dgm:spPr/>
    </dgm:pt>
  </dgm:ptLst>
  <dgm:cxnLst>
    <dgm:cxn modelId="{693A8C06-33C4-4179-9DB9-00EA98B1137E}" srcId="{3EFA0C26-0FBE-4903-8E91-071CC2853AF3}" destId="{0974CD7C-593B-4BBD-A12F-21224421FA9E}" srcOrd="0" destOrd="0" parTransId="{4034C422-5D75-4008-8475-C4DD97B1301B}" sibTransId="{606F4F8E-92C4-4265-A102-1FCE09D4132C}"/>
    <dgm:cxn modelId="{47209217-9232-448A-B5BE-16F16F6CC510}" srcId="{3EFA0C26-0FBE-4903-8E91-071CC2853AF3}" destId="{0869A070-5E6E-4219-8FA0-07B7F120DCBF}" srcOrd="2" destOrd="0" parTransId="{C9CF7942-0B9A-47D1-B0DA-B49CDB48555D}" sibTransId="{ECA169B3-684C-46F5-8D15-07685C69A960}"/>
    <dgm:cxn modelId="{66CEAD36-2EF7-4546-A396-FF1CA4FE3F16}" srcId="{0869A070-5E6E-4219-8FA0-07B7F120DCBF}" destId="{C0940994-69E6-477F-9543-0DDDB59CAF54}" srcOrd="0" destOrd="0" parTransId="{C0AD6EEB-BD35-4490-8124-8C3E30C5A300}" sibTransId="{D33FC44D-7F8A-4CC4-B9F2-4FC2B4853A25}"/>
    <dgm:cxn modelId="{93E02239-05B4-4088-A743-11CE9623BE44}" srcId="{3EFA0C26-0FBE-4903-8E91-071CC2853AF3}" destId="{3C66F61F-5EF5-4F7C-BE38-97D875439DFC}" srcOrd="4" destOrd="0" parTransId="{7F339547-2DCD-4DB7-9FA0-B0B126B3DFDE}" sibTransId="{D1C094DA-FC48-4E82-9CDF-FF5F90FB993C}"/>
    <dgm:cxn modelId="{64931F40-0039-4D37-8672-5BA52D6E53E8}" type="presOf" srcId="{3EFA0C26-0FBE-4903-8E91-071CC2853AF3}" destId="{860938C1-5CA8-4987-9974-06BBCDC8A43B}" srcOrd="0" destOrd="0" presId="urn:microsoft.com/office/officeart/2005/8/layout/chevron2"/>
    <dgm:cxn modelId="{E923D55F-A9B3-4444-98CB-F25A9322CFCC}" type="presOf" srcId="{3C66F61F-5EF5-4F7C-BE38-97D875439DFC}" destId="{C53E5DBA-AF2C-4BD8-8BE7-EC8B4D713296}" srcOrd="0" destOrd="0" presId="urn:microsoft.com/office/officeart/2005/8/layout/chevron2"/>
    <dgm:cxn modelId="{AF2A7245-BD9A-4C14-86FD-2D9B7BF28848}" srcId="{8E35F0AA-65EC-4797-8EDB-E94BFBBF4A67}" destId="{4D090039-2070-4C62-B91D-DAE1E5DCF702}" srcOrd="0" destOrd="0" parTransId="{5A5FFECF-CBCB-489D-B91F-9527E7552759}" sibTransId="{24A9A030-5A1E-4075-B21F-4AD0048ADF22}"/>
    <dgm:cxn modelId="{3F51B351-21EE-4918-93CD-DB5F3D6DD9D0}" type="presOf" srcId="{BC37CF3C-555C-4E6F-A551-44B6D096CC1F}" destId="{AAA0649A-56E8-4B92-B9E5-613FEAE87D90}" srcOrd="0" destOrd="0" presId="urn:microsoft.com/office/officeart/2005/8/layout/chevron2"/>
    <dgm:cxn modelId="{D5B56373-839D-4D03-9E7F-45ADE44578B0}" type="presOf" srcId="{C0940994-69E6-477F-9543-0DDDB59CAF54}" destId="{9BB4C0B6-EF6E-4D65-AB27-BE44B606326D}" srcOrd="0" destOrd="0" presId="urn:microsoft.com/office/officeart/2005/8/layout/chevron2"/>
    <dgm:cxn modelId="{2160A659-9336-4889-A4FD-20EA9BC1D7DE}" type="presOf" srcId="{237552C7-F38B-4BF0-A201-6275D6E3A14C}" destId="{D93E52BC-B50D-4CE8-84ED-55E0E471058E}" srcOrd="0" destOrd="0" presId="urn:microsoft.com/office/officeart/2005/8/layout/chevron2"/>
    <dgm:cxn modelId="{E93DBA7F-14D8-4CFF-AA4C-395FBCBEAE24}" type="presOf" srcId="{0869A070-5E6E-4219-8FA0-07B7F120DCBF}" destId="{C0EC07AC-B663-4421-B5B2-0304CA5363E8}" srcOrd="0" destOrd="0" presId="urn:microsoft.com/office/officeart/2005/8/layout/chevron2"/>
    <dgm:cxn modelId="{A1A74087-5A6F-4FF8-B129-ED699B1DD32D}" type="presOf" srcId="{8E35F0AA-65EC-4797-8EDB-E94BFBBF4A67}" destId="{8B194A3E-1FE8-4756-A2C0-F18196D4C296}" srcOrd="0" destOrd="0" presId="urn:microsoft.com/office/officeart/2005/8/layout/chevron2"/>
    <dgm:cxn modelId="{AC1BDB95-E215-4828-95E3-2D77E9AAFCCD}" type="presOf" srcId="{4A50EF53-1078-45DE-8A3A-723D8BE8C669}" destId="{165CDD79-EABD-4845-987C-A17DC0C039CC}" srcOrd="0" destOrd="0" presId="urn:microsoft.com/office/officeart/2005/8/layout/chevron2"/>
    <dgm:cxn modelId="{1C5EE7A6-BAB2-4ACA-99A8-1F159EBE9C0E}" type="presOf" srcId="{7918DE3D-6412-4360-AB63-A53D04C2D2EC}" destId="{E71C1308-898E-459D-80EC-90E4A8501038}" srcOrd="0" destOrd="0" presId="urn:microsoft.com/office/officeart/2005/8/layout/chevron2"/>
    <dgm:cxn modelId="{B3257BA8-66D3-4C5F-83BB-5BC32E22836D}" type="presOf" srcId="{B5C9960B-7EF3-429B-8311-CF9B0C8DB971}" destId="{4A7FC722-564A-4BEC-A508-2EBDF7A0E172}" srcOrd="0" destOrd="0" presId="urn:microsoft.com/office/officeart/2005/8/layout/chevron2"/>
    <dgm:cxn modelId="{71AEE0A8-28DE-4B51-8C51-CC2C99508785}" srcId="{3C66F61F-5EF5-4F7C-BE38-97D875439DFC}" destId="{BC37CF3C-555C-4E6F-A551-44B6D096CC1F}" srcOrd="0" destOrd="0" parTransId="{20C6B461-5483-4BAE-8EDC-166B1E7CD83B}" sibTransId="{1B02D27A-1A36-4C4C-B35D-1AD542097F79}"/>
    <dgm:cxn modelId="{C6D1CFB0-BA8B-429D-94DB-DD4C847A2D47}" srcId="{3EFA0C26-0FBE-4903-8E91-071CC2853AF3}" destId="{7918DE3D-6412-4360-AB63-A53D04C2D2EC}" srcOrd="1" destOrd="0" parTransId="{EC36B35F-83A0-49CE-B3AD-A350B5A8075D}" sibTransId="{CDCB8B0E-709B-4F9D-99DF-916A7A9A0BF3}"/>
    <dgm:cxn modelId="{3C6E31B9-02B6-4C72-9D24-1E97F3022B32}" srcId="{3EFA0C26-0FBE-4903-8E91-071CC2853AF3}" destId="{8E35F0AA-65EC-4797-8EDB-E94BFBBF4A67}" srcOrd="5" destOrd="0" parTransId="{700AE8F2-466B-429A-B1EE-35A0D18B158A}" sibTransId="{EF6D47B2-9EAB-4702-8786-DBCDA6668F2A}"/>
    <dgm:cxn modelId="{7712D7BE-B794-4F80-B8FF-944C8A4847A4}" type="presOf" srcId="{4D090039-2070-4C62-B91D-DAE1E5DCF702}" destId="{E0198126-E9E1-4066-A3D9-4615CEFC3436}" srcOrd="0" destOrd="0" presId="urn:microsoft.com/office/officeart/2005/8/layout/chevron2"/>
    <dgm:cxn modelId="{B2FAEEC8-8A47-4F33-8540-9BA2597A951B}" type="presOf" srcId="{6F0DAF67-49AA-40F1-B540-5E9D58A43792}" destId="{0F3B381B-6A73-418A-8218-79A734DB6B04}" srcOrd="0" destOrd="0" presId="urn:microsoft.com/office/officeart/2005/8/layout/chevron2"/>
    <dgm:cxn modelId="{AD6B8CCB-0867-4B80-A75C-A4A78DAC4F95}" srcId="{7918DE3D-6412-4360-AB63-A53D04C2D2EC}" destId="{B5C9960B-7EF3-429B-8311-CF9B0C8DB971}" srcOrd="0" destOrd="0" parTransId="{046E694D-3B3E-42B8-B212-2E9FC5A569B8}" sibTransId="{1041F4A9-B8C4-4A9D-8C29-91A430A2A557}"/>
    <dgm:cxn modelId="{B66244E6-997C-42BE-A304-CC10F4C50C6F}" type="presOf" srcId="{0974CD7C-593B-4BBD-A12F-21224421FA9E}" destId="{C20136BE-9E2C-4DD6-971A-AE6A6B2C9D88}" srcOrd="0" destOrd="0" presId="urn:microsoft.com/office/officeart/2005/8/layout/chevron2"/>
    <dgm:cxn modelId="{544F70EF-3197-498E-B833-9FAF729DBF88}" srcId="{3EFA0C26-0FBE-4903-8E91-071CC2853AF3}" destId="{4A50EF53-1078-45DE-8A3A-723D8BE8C669}" srcOrd="3" destOrd="0" parTransId="{E50096E9-7442-4CA5-8E2D-FB56FCDCD3F4}" sibTransId="{314EE882-4C84-41B6-A7EA-605E71AD753D}"/>
    <dgm:cxn modelId="{5909D3F1-CE18-4C9D-A5A4-CB3DA5F44925}" srcId="{4A50EF53-1078-45DE-8A3A-723D8BE8C669}" destId="{237552C7-F38B-4BF0-A201-6275D6E3A14C}" srcOrd="0" destOrd="0" parTransId="{2B1EEBF8-11EF-4928-9B34-6D6771B3C425}" sibTransId="{F6D58D86-C3D0-409C-8241-5C4D34CF6CBC}"/>
    <dgm:cxn modelId="{D65491FF-079F-49B9-BD19-81B71CD92281}" srcId="{0974CD7C-593B-4BBD-A12F-21224421FA9E}" destId="{6F0DAF67-49AA-40F1-B540-5E9D58A43792}" srcOrd="0" destOrd="0" parTransId="{02089725-9DC3-4BE0-B00C-5A09F2A3ACE3}" sibTransId="{0D5C5B68-FC1B-4690-90B7-266C618A60B1}"/>
    <dgm:cxn modelId="{91C82254-4ADE-44DC-AD6B-2F11FFBCE4BE}" type="presParOf" srcId="{860938C1-5CA8-4987-9974-06BBCDC8A43B}" destId="{E5301FB1-52B6-48B2-AC5F-E253388B53EE}" srcOrd="0" destOrd="0" presId="urn:microsoft.com/office/officeart/2005/8/layout/chevron2"/>
    <dgm:cxn modelId="{19CF2F28-00DF-4E3F-9676-D06CD2432F05}" type="presParOf" srcId="{E5301FB1-52B6-48B2-AC5F-E253388B53EE}" destId="{C20136BE-9E2C-4DD6-971A-AE6A6B2C9D88}" srcOrd="0" destOrd="0" presId="urn:microsoft.com/office/officeart/2005/8/layout/chevron2"/>
    <dgm:cxn modelId="{1660D5E9-F770-4DBB-9CE2-D2E380F32D07}" type="presParOf" srcId="{E5301FB1-52B6-48B2-AC5F-E253388B53EE}" destId="{0F3B381B-6A73-418A-8218-79A734DB6B04}" srcOrd="1" destOrd="0" presId="urn:microsoft.com/office/officeart/2005/8/layout/chevron2"/>
    <dgm:cxn modelId="{79951DC8-8193-4E2A-AE00-350029A82A04}" type="presParOf" srcId="{860938C1-5CA8-4987-9974-06BBCDC8A43B}" destId="{17753A05-AA3B-44E3-A2E4-4398FF74FF14}" srcOrd="1" destOrd="0" presId="urn:microsoft.com/office/officeart/2005/8/layout/chevron2"/>
    <dgm:cxn modelId="{36BCC4D4-9EC2-47BF-99D3-0B1AC67245A6}" type="presParOf" srcId="{860938C1-5CA8-4987-9974-06BBCDC8A43B}" destId="{BB3A1246-E209-4F54-BE74-20C27DC3C085}" srcOrd="2" destOrd="0" presId="urn:microsoft.com/office/officeart/2005/8/layout/chevron2"/>
    <dgm:cxn modelId="{EDED22D4-0CD3-47B1-99B4-A45F8A505552}" type="presParOf" srcId="{BB3A1246-E209-4F54-BE74-20C27DC3C085}" destId="{E71C1308-898E-459D-80EC-90E4A8501038}" srcOrd="0" destOrd="0" presId="urn:microsoft.com/office/officeart/2005/8/layout/chevron2"/>
    <dgm:cxn modelId="{8230461B-F029-4757-B6E0-9012CBA44861}" type="presParOf" srcId="{BB3A1246-E209-4F54-BE74-20C27DC3C085}" destId="{4A7FC722-564A-4BEC-A508-2EBDF7A0E172}" srcOrd="1" destOrd="0" presId="urn:microsoft.com/office/officeart/2005/8/layout/chevron2"/>
    <dgm:cxn modelId="{5BAE876A-0F25-4F0B-B751-DF4094C4C0F9}" type="presParOf" srcId="{860938C1-5CA8-4987-9974-06BBCDC8A43B}" destId="{CCA83003-18C3-4613-9BD1-EE690A3D0007}" srcOrd="3" destOrd="0" presId="urn:microsoft.com/office/officeart/2005/8/layout/chevron2"/>
    <dgm:cxn modelId="{2363335B-A6BC-405A-AA2E-685CD006E44F}" type="presParOf" srcId="{860938C1-5CA8-4987-9974-06BBCDC8A43B}" destId="{DE869950-AF1B-4AF4-AC08-0CA83E209654}" srcOrd="4" destOrd="0" presId="urn:microsoft.com/office/officeart/2005/8/layout/chevron2"/>
    <dgm:cxn modelId="{2EB75BD8-79FE-473B-A7B3-62B08D2F2120}" type="presParOf" srcId="{DE869950-AF1B-4AF4-AC08-0CA83E209654}" destId="{C0EC07AC-B663-4421-B5B2-0304CA5363E8}" srcOrd="0" destOrd="0" presId="urn:microsoft.com/office/officeart/2005/8/layout/chevron2"/>
    <dgm:cxn modelId="{A2F778B4-2FF6-4BFA-A634-00D6CF5F8E99}" type="presParOf" srcId="{DE869950-AF1B-4AF4-AC08-0CA83E209654}" destId="{9BB4C0B6-EF6E-4D65-AB27-BE44B606326D}" srcOrd="1" destOrd="0" presId="urn:microsoft.com/office/officeart/2005/8/layout/chevron2"/>
    <dgm:cxn modelId="{D1674212-DEF3-49A8-AB7B-DA885614D551}" type="presParOf" srcId="{860938C1-5CA8-4987-9974-06BBCDC8A43B}" destId="{F01C9B20-837B-4850-954B-BE73B538B9F9}" srcOrd="5" destOrd="0" presId="urn:microsoft.com/office/officeart/2005/8/layout/chevron2"/>
    <dgm:cxn modelId="{01EF9D6D-9BB6-4F89-8F50-DF931688942D}" type="presParOf" srcId="{860938C1-5CA8-4987-9974-06BBCDC8A43B}" destId="{7FCE37D0-4A1D-42D8-8B3C-4D9B4A037FB7}" srcOrd="6" destOrd="0" presId="urn:microsoft.com/office/officeart/2005/8/layout/chevron2"/>
    <dgm:cxn modelId="{63FEA192-4966-41DF-BFAC-98021F681355}" type="presParOf" srcId="{7FCE37D0-4A1D-42D8-8B3C-4D9B4A037FB7}" destId="{165CDD79-EABD-4845-987C-A17DC0C039CC}" srcOrd="0" destOrd="0" presId="urn:microsoft.com/office/officeart/2005/8/layout/chevron2"/>
    <dgm:cxn modelId="{0FF3961A-76D8-4C88-8F53-6CA861EEFF14}" type="presParOf" srcId="{7FCE37D0-4A1D-42D8-8B3C-4D9B4A037FB7}" destId="{D93E52BC-B50D-4CE8-84ED-55E0E471058E}" srcOrd="1" destOrd="0" presId="urn:microsoft.com/office/officeart/2005/8/layout/chevron2"/>
    <dgm:cxn modelId="{FD0147C0-78EF-428B-A95C-F762DFADE249}" type="presParOf" srcId="{860938C1-5CA8-4987-9974-06BBCDC8A43B}" destId="{337CC323-EBE7-49B0-B57B-50339CEA96EC}" srcOrd="7" destOrd="0" presId="urn:microsoft.com/office/officeart/2005/8/layout/chevron2"/>
    <dgm:cxn modelId="{7ECC9C34-159A-42A3-A550-2FED8B4AF23A}" type="presParOf" srcId="{860938C1-5CA8-4987-9974-06BBCDC8A43B}" destId="{34A6A78C-2F43-4D60-86A2-E885F87D287D}" srcOrd="8" destOrd="0" presId="urn:microsoft.com/office/officeart/2005/8/layout/chevron2"/>
    <dgm:cxn modelId="{E418BA25-1E0C-4312-BDE9-9FAC3A3A6AE0}" type="presParOf" srcId="{34A6A78C-2F43-4D60-86A2-E885F87D287D}" destId="{C53E5DBA-AF2C-4BD8-8BE7-EC8B4D713296}" srcOrd="0" destOrd="0" presId="urn:microsoft.com/office/officeart/2005/8/layout/chevron2"/>
    <dgm:cxn modelId="{E1CA28CA-117E-4FB8-98A7-4ACE17B27D9E}" type="presParOf" srcId="{34A6A78C-2F43-4D60-86A2-E885F87D287D}" destId="{AAA0649A-56E8-4B92-B9E5-613FEAE87D90}" srcOrd="1" destOrd="0" presId="urn:microsoft.com/office/officeart/2005/8/layout/chevron2"/>
    <dgm:cxn modelId="{95C74D2A-2AFF-4FB9-9D6D-72CC739BDF66}" type="presParOf" srcId="{860938C1-5CA8-4987-9974-06BBCDC8A43B}" destId="{B086BDBD-E448-4465-9280-0D0E1220966F}" srcOrd="9" destOrd="0" presId="urn:microsoft.com/office/officeart/2005/8/layout/chevron2"/>
    <dgm:cxn modelId="{95276DD9-A53B-474E-99B3-9B0F2EAD274C}" type="presParOf" srcId="{860938C1-5CA8-4987-9974-06BBCDC8A43B}" destId="{A3971E17-20A6-4A71-BAD3-AD7F1EF5CB0D}" srcOrd="10" destOrd="0" presId="urn:microsoft.com/office/officeart/2005/8/layout/chevron2"/>
    <dgm:cxn modelId="{A60D30D2-DD2B-47D6-B03B-7AD9D0EBD20F}" type="presParOf" srcId="{A3971E17-20A6-4A71-BAD3-AD7F1EF5CB0D}" destId="{8B194A3E-1FE8-4756-A2C0-F18196D4C296}" srcOrd="0" destOrd="0" presId="urn:microsoft.com/office/officeart/2005/8/layout/chevron2"/>
    <dgm:cxn modelId="{7EDBAEE8-632F-40CA-B714-C5D42D60A25A}" type="presParOf" srcId="{A3971E17-20A6-4A71-BAD3-AD7F1EF5CB0D}" destId="{E0198126-E9E1-4066-A3D9-4615CEFC343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EFA0C26-0FBE-4903-8E91-071CC2853AF3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F0DAF67-49AA-40F1-B540-5E9D58A43792}">
      <dgm:prSet phldrT="[Text]" custT="1"/>
      <dgm:spPr/>
      <dgm:t>
        <a:bodyPr/>
        <a:lstStyle/>
        <a:p>
          <a:r>
            <a:rPr lang="en-GB" sz="1800" dirty="0"/>
            <a:t>What percentage of sample are women?</a:t>
          </a:r>
        </a:p>
      </dgm:t>
    </dgm:pt>
    <dgm:pt modelId="{02089725-9DC3-4BE0-B00C-5A09F2A3ACE3}" type="parTrans" cxnId="{D65491FF-079F-49B9-BD19-81B71CD92281}">
      <dgm:prSet/>
      <dgm:spPr/>
      <dgm:t>
        <a:bodyPr/>
        <a:lstStyle/>
        <a:p>
          <a:endParaRPr lang="en-GB" sz="2400"/>
        </a:p>
      </dgm:t>
    </dgm:pt>
    <dgm:pt modelId="{0D5C5B68-FC1B-4690-90B7-266C618A60B1}" type="sibTrans" cxnId="{D65491FF-079F-49B9-BD19-81B71CD92281}">
      <dgm:prSet/>
      <dgm:spPr/>
      <dgm:t>
        <a:bodyPr/>
        <a:lstStyle/>
        <a:p>
          <a:endParaRPr lang="en-GB" sz="2400"/>
        </a:p>
      </dgm:t>
    </dgm:pt>
    <dgm:pt modelId="{B5C9960B-7EF3-429B-8311-CF9B0C8DB971}">
      <dgm:prSet phldrT="[Text]" custT="1"/>
      <dgm:spPr/>
      <dgm:t>
        <a:bodyPr/>
        <a:lstStyle/>
        <a:p>
          <a:r>
            <a:rPr lang="en-GB" sz="1800" dirty="0"/>
            <a:t>What percentage have been with National for 2 years or more? (See column 30)</a:t>
          </a:r>
        </a:p>
      </dgm:t>
    </dgm:pt>
    <dgm:pt modelId="{046E694D-3B3E-42B8-B212-2E9FC5A569B8}" type="parTrans" cxnId="{AD6B8CCB-0867-4B80-A75C-A4A78DAC4F95}">
      <dgm:prSet/>
      <dgm:spPr/>
      <dgm:t>
        <a:bodyPr/>
        <a:lstStyle/>
        <a:p>
          <a:endParaRPr lang="en-GB" sz="2400"/>
        </a:p>
      </dgm:t>
    </dgm:pt>
    <dgm:pt modelId="{1041F4A9-B8C4-4A9D-8C29-91A430A2A557}" type="sibTrans" cxnId="{AD6B8CCB-0867-4B80-A75C-A4A78DAC4F95}">
      <dgm:prSet/>
      <dgm:spPr/>
      <dgm:t>
        <a:bodyPr/>
        <a:lstStyle/>
        <a:p>
          <a:endParaRPr lang="en-GB" sz="2400"/>
        </a:p>
      </dgm:t>
    </dgm:pt>
    <dgm:pt modelId="{C0940994-69E6-477F-9543-0DDDB59CAF54}">
      <dgm:prSet phldrT="[Text]" custT="1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GB" sz="1800" dirty="0"/>
            <a:t>What is the distribution of quality of service? (See column 28)</a:t>
          </a:r>
        </a:p>
      </dgm:t>
    </dgm:pt>
    <dgm:pt modelId="{C0AD6EEB-BD35-4490-8124-8C3E30C5A300}" type="parTrans" cxnId="{66CEAD36-2EF7-4546-A396-FF1CA4FE3F16}">
      <dgm:prSet/>
      <dgm:spPr/>
      <dgm:t>
        <a:bodyPr/>
        <a:lstStyle/>
        <a:p>
          <a:endParaRPr lang="en-GB" sz="2400"/>
        </a:p>
      </dgm:t>
    </dgm:pt>
    <dgm:pt modelId="{D33FC44D-7F8A-4CC4-B9F2-4FC2B4853A25}" type="sibTrans" cxnId="{66CEAD36-2EF7-4546-A396-FF1CA4FE3F16}">
      <dgm:prSet/>
      <dgm:spPr/>
      <dgm:t>
        <a:bodyPr/>
        <a:lstStyle/>
        <a:p>
          <a:endParaRPr lang="en-GB" sz="2400"/>
        </a:p>
      </dgm:t>
    </dgm:pt>
    <dgm:pt modelId="{237552C7-F38B-4BF0-A201-6275D6E3A14C}">
      <dgm:prSet phldrT="[Text]" custT="1"/>
      <dgm:spPr/>
      <dgm:t>
        <a:bodyPr/>
        <a:lstStyle/>
        <a:p>
          <a:r>
            <a:rPr lang="en-GB" sz="1800" dirty="0"/>
            <a:t>What percentage rate overall quality of service at 5 or greater? </a:t>
          </a:r>
        </a:p>
      </dgm:t>
    </dgm:pt>
    <dgm:pt modelId="{2B1EEBF8-11EF-4928-9B34-6D6771B3C425}" type="parTrans" cxnId="{5909D3F1-CE18-4C9D-A5A4-CB3DA5F44925}">
      <dgm:prSet/>
      <dgm:spPr/>
      <dgm:t>
        <a:bodyPr/>
        <a:lstStyle/>
        <a:p>
          <a:endParaRPr lang="en-GB" sz="1400"/>
        </a:p>
      </dgm:t>
    </dgm:pt>
    <dgm:pt modelId="{F6D58D86-C3D0-409C-8241-5C4D34CF6CBC}" type="sibTrans" cxnId="{5909D3F1-CE18-4C9D-A5A4-CB3DA5F44925}">
      <dgm:prSet/>
      <dgm:spPr/>
      <dgm:t>
        <a:bodyPr/>
        <a:lstStyle/>
        <a:p>
          <a:endParaRPr lang="en-GB" sz="1400"/>
        </a:p>
      </dgm:t>
    </dgm:pt>
    <dgm:pt modelId="{BC37CF3C-555C-4E6F-A551-44B6D096CC1F}">
      <dgm:prSet phldrT="[Text]" custT="1"/>
      <dgm:spPr/>
      <dgm:t>
        <a:bodyPr/>
        <a:lstStyle/>
        <a:p>
          <a:r>
            <a:rPr lang="en-GB" sz="1800" dirty="0"/>
            <a:t>What are the mean and variance of quality of service?</a:t>
          </a:r>
        </a:p>
      </dgm:t>
    </dgm:pt>
    <dgm:pt modelId="{20C6B461-5483-4BAE-8EDC-166B1E7CD83B}" type="parTrans" cxnId="{71AEE0A8-28DE-4B51-8C51-CC2C99508785}">
      <dgm:prSet/>
      <dgm:spPr/>
      <dgm:t>
        <a:bodyPr/>
        <a:lstStyle/>
        <a:p>
          <a:endParaRPr lang="en-GB" sz="1400"/>
        </a:p>
      </dgm:t>
    </dgm:pt>
    <dgm:pt modelId="{1B02D27A-1A36-4C4C-B35D-1AD542097F79}" type="sibTrans" cxnId="{71AEE0A8-28DE-4B51-8C51-CC2C99508785}">
      <dgm:prSet/>
      <dgm:spPr/>
      <dgm:t>
        <a:bodyPr/>
        <a:lstStyle/>
        <a:p>
          <a:endParaRPr lang="en-GB" sz="1400"/>
        </a:p>
      </dgm:t>
    </dgm:pt>
    <dgm:pt modelId="{4D090039-2070-4C62-B91D-DAE1E5DCF702}">
      <dgm:prSet phldrT="[Text]" custT="1"/>
      <dgm:spPr>
        <a:noFill/>
        <a:ln>
          <a:noFill/>
        </a:ln>
      </dgm:spPr>
      <dgm:t>
        <a:bodyPr/>
        <a:lstStyle/>
        <a:p>
          <a:r>
            <a:rPr lang="en-GB" sz="1800" dirty="0">
              <a:noFill/>
            </a:rPr>
            <a:t>Is there a difference between men &amp; women on perceptions of service quality?</a:t>
          </a:r>
        </a:p>
      </dgm:t>
    </dgm:pt>
    <dgm:pt modelId="{5A5FFECF-CBCB-489D-B91F-9527E7552759}" type="parTrans" cxnId="{AF2A7245-BD9A-4C14-86FD-2D9B7BF28848}">
      <dgm:prSet/>
      <dgm:spPr/>
      <dgm:t>
        <a:bodyPr/>
        <a:lstStyle/>
        <a:p>
          <a:endParaRPr lang="en-GB" sz="1600"/>
        </a:p>
      </dgm:t>
    </dgm:pt>
    <dgm:pt modelId="{24A9A030-5A1E-4075-B21F-4AD0048ADF22}" type="sibTrans" cxnId="{AF2A7245-BD9A-4C14-86FD-2D9B7BF28848}">
      <dgm:prSet/>
      <dgm:spPr/>
      <dgm:t>
        <a:bodyPr/>
        <a:lstStyle/>
        <a:p>
          <a:endParaRPr lang="en-GB" sz="1600"/>
        </a:p>
      </dgm:t>
    </dgm:pt>
    <dgm:pt modelId="{0974CD7C-593B-4BBD-A12F-21224421FA9E}">
      <dgm:prSet phldrT="[Text]" custT="1"/>
      <dgm:spPr/>
      <dgm:t>
        <a:bodyPr/>
        <a:lstStyle/>
        <a:p>
          <a:r>
            <a:rPr lang="en-GB" sz="1800" dirty="0"/>
            <a:t>1</a:t>
          </a:r>
        </a:p>
      </dgm:t>
    </dgm:pt>
    <dgm:pt modelId="{4034C422-5D75-4008-8475-C4DD97B1301B}" type="parTrans" cxnId="{693A8C06-33C4-4179-9DB9-00EA98B1137E}">
      <dgm:prSet/>
      <dgm:spPr/>
      <dgm:t>
        <a:bodyPr/>
        <a:lstStyle/>
        <a:p>
          <a:endParaRPr lang="en-GB"/>
        </a:p>
      </dgm:t>
    </dgm:pt>
    <dgm:pt modelId="{606F4F8E-92C4-4265-A102-1FCE09D4132C}" type="sibTrans" cxnId="{693A8C06-33C4-4179-9DB9-00EA98B1137E}">
      <dgm:prSet/>
      <dgm:spPr/>
      <dgm:t>
        <a:bodyPr/>
        <a:lstStyle/>
        <a:p>
          <a:endParaRPr lang="en-GB"/>
        </a:p>
      </dgm:t>
    </dgm:pt>
    <dgm:pt modelId="{7918DE3D-6412-4360-AB63-A53D04C2D2EC}">
      <dgm:prSet phldrT="[Text]" custT="1"/>
      <dgm:spPr/>
      <dgm:t>
        <a:bodyPr/>
        <a:lstStyle/>
        <a:p>
          <a:r>
            <a:rPr lang="en-GB" sz="1800" dirty="0"/>
            <a:t>2</a:t>
          </a:r>
        </a:p>
      </dgm:t>
    </dgm:pt>
    <dgm:pt modelId="{EC36B35F-83A0-49CE-B3AD-A350B5A8075D}" type="parTrans" cxnId="{C6D1CFB0-BA8B-429D-94DB-DD4C847A2D47}">
      <dgm:prSet/>
      <dgm:spPr/>
      <dgm:t>
        <a:bodyPr/>
        <a:lstStyle/>
        <a:p>
          <a:endParaRPr lang="en-GB"/>
        </a:p>
      </dgm:t>
    </dgm:pt>
    <dgm:pt modelId="{CDCB8B0E-709B-4F9D-99DF-916A7A9A0BF3}" type="sibTrans" cxnId="{C6D1CFB0-BA8B-429D-94DB-DD4C847A2D47}">
      <dgm:prSet/>
      <dgm:spPr/>
      <dgm:t>
        <a:bodyPr/>
        <a:lstStyle/>
        <a:p>
          <a:endParaRPr lang="en-GB"/>
        </a:p>
      </dgm:t>
    </dgm:pt>
    <dgm:pt modelId="{0869A070-5E6E-4219-8FA0-07B7F120DCBF}">
      <dgm:prSet phldrT="[Text]" custT="1"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r>
            <a:rPr lang="en-GB" sz="1800" dirty="0"/>
            <a:t>3</a:t>
          </a:r>
        </a:p>
      </dgm:t>
    </dgm:pt>
    <dgm:pt modelId="{C9CF7942-0B9A-47D1-B0DA-B49CDB48555D}" type="parTrans" cxnId="{47209217-9232-448A-B5BE-16F16F6CC510}">
      <dgm:prSet/>
      <dgm:spPr/>
      <dgm:t>
        <a:bodyPr/>
        <a:lstStyle/>
        <a:p>
          <a:endParaRPr lang="en-GB"/>
        </a:p>
      </dgm:t>
    </dgm:pt>
    <dgm:pt modelId="{ECA169B3-684C-46F5-8D15-07685C69A960}" type="sibTrans" cxnId="{47209217-9232-448A-B5BE-16F16F6CC510}">
      <dgm:prSet/>
      <dgm:spPr/>
      <dgm:t>
        <a:bodyPr/>
        <a:lstStyle/>
        <a:p>
          <a:endParaRPr lang="en-GB"/>
        </a:p>
      </dgm:t>
    </dgm:pt>
    <dgm:pt modelId="{4A50EF53-1078-45DE-8A3A-723D8BE8C669}">
      <dgm:prSet phldrT="[Text]" custT="1"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r>
            <a:rPr lang="en-GB" sz="1800" dirty="0"/>
            <a:t>4</a:t>
          </a:r>
        </a:p>
      </dgm:t>
    </dgm:pt>
    <dgm:pt modelId="{E50096E9-7442-4CA5-8E2D-FB56FCDCD3F4}" type="parTrans" cxnId="{544F70EF-3197-498E-B833-9FAF729DBF88}">
      <dgm:prSet/>
      <dgm:spPr/>
      <dgm:t>
        <a:bodyPr/>
        <a:lstStyle/>
        <a:p>
          <a:endParaRPr lang="en-GB"/>
        </a:p>
      </dgm:t>
    </dgm:pt>
    <dgm:pt modelId="{314EE882-4C84-41B6-A7EA-605E71AD753D}" type="sibTrans" cxnId="{544F70EF-3197-498E-B833-9FAF729DBF88}">
      <dgm:prSet/>
      <dgm:spPr/>
      <dgm:t>
        <a:bodyPr/>
        <a:lstStyle/>
        <a:p>
          <a:endParaRPr lang="en-GB"/>
        </a:p>
      </dgm:t>
    </dgm:pt>
    <dgm:pt modelId="{3C66F61F-5EF5-4F7C-BE38-97D875439DFC}">
      <dgm:prSet phldrT="[Text]" custT="1"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r>
            <a:rPr lang="en-GB" sz="1800" dirty="0"/>
            <a:t>5</a:t>
          </a:r>
        </a:p>
      </dgm:t>
    </dgm:pt>
    <dgm:pt modelId="{7F339547-2DCD-4DB7-9FA0-B0B126B3DFDE}" type="parTrans" cxnId="{93E02239-05B4-4088-A743-11CE9623BE44}">
      <dgm:prSet/>
      <dgm:spPr/>
      <dgm:t>
        <a:bodyPr/>
        <a:lstStyle/>
        <a:p>
          <a:endParaRPr lang="en-GB"/>
        </a:p>
      </dgm:t>
    </dgm:pt>
    <dgm:pt modelId="{D1C094DA-FC48-4E82-9CDF-FF5F90FB993C}" type="sibTrans" cxnId="{93E02239-05B4-4088-A743-11CE9623BE44}">
      <dgm:prSet/>
      <dgm:spPr/>
      <dgm:t>
        <a:bodyPr/>
        <a:lstStyle/>
        <a:p>
          <a:endParaRPr lang="en-GB"/>
        </a:p>
      </dgm:t>
    </dgm:pt>
    <dgm:pt modelId="{8E35F0AA-65EC-4797-8EDB-E94BFBBF4A67}">
      <dgm:prSet phldrT="[Text]" custT="1"/>
      <dgm:spPr>
        <a:noFill/>
        <a:ln>
          <a:noFill/>
        </a:ln>
      </dgm:spPr>
      <dgm:t>
        <a:bodyPr/>
        <a:lstStyle/>
        <a:p>
          <a:r>
            <a:rPr lang="en-GB" sz="1800" dirty="0">
              <a:noFill/>
            </a:rPr>
            <a:t>6</a:t>
          </a:r>
        </a:p>
      </dgm:t>
    </dgm:pt>
    <dgm:pt modelId="{700AE8F2-466B-429A-B1EE-35A0D18B158A}" type="parTrans" cxnId="{3C6E31B9-02B6-4C72-9D24-1E97F3022B32}">
      <dgm:prSet/>
      <dgm:spPr/>
      <dgm:t>
        <a:bodyPr/>
        <a:lstStyle/>
        <a:p>
          <a:endParaRPr lang="en-GB"/>
        </a:p>
      </dgm:t>
    </dgm:pt>
    <dgm:pt modelId="{EF6D47B2-9EAB-4702-8786-DBCDA6668F2A}" type="sibTrans" cxnId="{3C6E31B9-02B6-4C72-9D24-1E97F3022B32}">
      <dgm:prSet/>
      <dgm:spPr/>
      <dgm:t>
        <a:bodyPr/>
        <a:lstStyle/>
        <a:p>
          <a:endParaRPr lang="en-GB"/>
        </a:p>
      </dgm:t>
    </dgm:pt>
    <dgm:pt modelId="{860938C1-5CA8-4987-9974-06BBCDC8A43B}" type="pres">
      <dgm:prSet presAssocID="{3EFA0C26-0FBE-4903-8E91-071CC2853AF3}" presName="linearFlow" presStyleCnt="0">
        <dgm:presLayoutVars>
          <dgm:dir/>
          <dgm:animLvl val="lvl"/>
          <dgm:resizeHandles val="exact"/>
        </dgm:presLayoutVars>
      </dgm:prSet>
      <dgm:spPr/>
    </dgm:pt>
    <dgm:pt modelId="{E5301FB1-52B6-48B2-AC5F-E253388B53EE}" type="pres">
      <dgm:prSet presAssocID="{0974CD7C-593B-4BBD-A12F-21224421FA9E}" presName="composite" presStyleCnt="0"/>
      <dgm:spPr/>
    </dgm:pt>
    <dgm:pt modelId="{C20136BE-9E2C-4DD6-971A-AE6A6B2C9D88}" type="pres">
      <dgm:prSet presAssocID="{0974CD7C-593B-4BBD-A12F-21224421FA9E}" presName="parentText" presStyleLbl="alignNode1" presStyleIdx="0" presStyleCnt="6">
        <dgm:presLayoutVars>
          <dgm:chMax val="1"/>
          <dgm:bulletEnabled val="1"/>
        </dgm:presLayoutVars>
      </dgm:prSet>
      <dgm:spPr/>
    </dgm:pt>
    <dgm:pt modelId="{0F3B381B-6A73-418A-8218-79A734DB6B04}" type="pres">
      <dgm:prSet presAssocID="{0974CD7C-593B-4BBD-A12F-21224421FA9E}" presName="descendantText" presStyleLbl="alignAcc1" presStyleIdx="0" presStyleCnt="6">
        <dgm:presLayoutVars>
          <dgm:bulletEnabled val="1"/>
        </dgm:presLayoutVars>
      </dgm:prSet>
      <dgm:spPr/>
    </dgm:pt>
    <dgm:pt modelId="{17753A05-AA3B-44E3-A2E4-4398FF74FF14}" type="pres">
      <dgm:prSet presAssocID="{606F4F8E-92C4-4265-A102-1FCE09D4132C}" presName="sp" presStyleCnt="0"/>
      <dgm:spPr/>
    </dgm:pt>
    <dgm:pt modelId="{BB3A1246-E209-4F54-BE74-20C27DC3C085}" type="pres">
      <dgm:prSet presAssocID="{7918DE3D-6412-4360-AB63-A53D04C2D2EC}" presName="composite" presStyleCnt="0"/>
      <dgm:spPr/>
    </dgm:pt>
    <dgm:pt modelId="{E71C1308-898E-459D-80EC-90E4A8501038}" type="pres">
      <dgm:prSet presAssocID="{7918DE3D-6412-4360-AB63-A53D04C2D2EC}" presName="parentText" presStyleLbl="alignNode1" presStyleIdx="1" presStyleCnt="6">
        <dgm:presLayoutVars>
          <dgm:chMax val="1"/>
          <dgm:bulletEnabled val="1"/>
        </dgm:presLayoutVars>
      </dgm:prSet>
      <dgm:spPr/>
    </dgm:pt>
    <dgm:pt modelId="{4A7FC722-564A-4BEC-A508-2EBDF7A0E172}" type="pres">
      <dgm:prSet presAssocID="{7918DE3D-6412-4360-AB63-A53D04C2D2EC}" presName="descendantText" presStyleLbl="alignAcc1" presStyleIdx="1" presStyleCnt="6">
        <dgm:presLayoutVars>
          <dgm:bulletEnabled val="1"/>
        </dgm:presLayoutVars>
      </dgm:prSet>
      <dgm:spPr/>
    </dgm:pt>
    <dgm:pt modelId="{CCA83003-18C3-4613-9BD1-EE690A3D0007}" type="pres">
      <dgm:prSet presAssocID="{CDCB8B0E-709B-4F9D-99DF-916A7A9A0BF3}" presName="sp" presStyleCnt="0"/>
      <dgm:spPr/>
    </dgm:pt>
    <dgm:pt modelId="{DE869950-AF1B-4AF4-AC08-0CA83E209654}" type="pres">
      <dgm:prSet presAssocID="{0869A070-5E6E-4219-8FA0-07B7F120DCBF}" presName="composite" presStyleCnt="0"/>
      <dgm:spPr/>
    </dgm:pt>
    <dgm:pt modelId="{C0EC07AC-B663-4421-B5B2-0304CA5363E8}" type="pres">
      <dgm:prSet presAssocID="{0869A070-5E6E-4219-8FA0-07B7F120DCBF}" presName="parentText" presStyleLbl="alignNode1" presStyleIdx="2" presStyleCnt="6">
        <dgm:presLayoutVars>
          <dgm:chMax val="1"/>
          <dgm:bulletEnabled val="1"/>
        </dgm:presLayoutVars>
      </dgm:prSet>
      <dgm:spPr/>
    </dgm:pt>
    <dgm:pt modelId="{9BB4C0B6-EF6E-4D65-AB27-BE44B606326D}" type="pres">
      <dgm:prSet presAssocID="{0869A070-5E6E-4219-8FA0-07B7F120DCBF}" presName="descendantText" presStyleLbl="alignAcc1" presStyleIdx="2" presStyleCnt="6">
        <dgm:presLayoutVars>
          <dgm:bulletEnabled val="1"/>
        </dgm:presLayoutVars>
      </dgm:prSet>
      <dgm:spPr/>
    </dgm:pt>
    <dgm:pt modelId="{F01C9B20-837B-4850-954B-BE73B538B9F9}" type="pres">
      <dgm:prSet presAssocID="{ECA169B3-684C-46F5-8D15-07685C69A960}" presName="sp" presStyleCnt="0"/>
      <dgm:spPr/>
    </dgm:pt>
    <dgm:pt modelId="{7FCE37D0-4A1D-42D8-8B3C-4D9B4A037FB7}" type="pres">
      <dgm:prSet presAssocID="{4A50EF53-1078-45DE-8A3A-723D8BE8C669}" presName="composite" presStyleCnt="0"/>
      <dgm:spPr/>
    </dgm:pt>
    <dgm:pt modelId="{165CDD79-EABD-4845-987C-A17DC0C039CC}" type="pres">
      <dgm:prSet presAssocID="{4A50EF53-1078-45DE-8A3A-723D8BE8C669}" presName="parentText" presStyleLbl="alignNode1" presStyleIdx="3" presStyleCnt="6">
        <dgm:presLayoutVars>
          <dgm:chMax val="1"/>
          <dgm:bulletEnabled val="1"/>
        </dgm:presLayoutVars>
      </dgm:prSet>
      <dgm:spPr/>
    </dgm:pt>
    <dgm:pt modelId="{D93E52BC-B50D-4CE8-84ED-55E0E471058E}" type="pres">
      <dgm:prSet presAssocID="{4A50EF53-1078-45DE-8A3A-723D8BE8C669}" presName="descendantText" presStyleLbl="alignAcc1" presStyleIdx="3" presStyleCnt="6">
        <dgm:presLayoutVars>
          <dgm:bulletEnabled val="1"/>
        </dgm:presLayoutVars>
      </dgm:prSet>
      <dgm:spPr/>
    </dgm:pt>
    <dgm:pt modelId="{337CC323-EBE7-49B0-B57B-50339CEA96EC}" type="pres">
      <dgm:prSet presAssocID="{314EE882-4C84-41B6-A7EA-605E71AD753D}" presName="sp" presStyleCnt="0"/>
      <dgm:spPr/>
    </dgm:pt>
    <dgm:pt modelId="{34A6A78C-2F43-4D60-86A2-E885F87D287D}" type="pres">
      <dgm:prSet presAssocID="{3C66F61F-5EF5-4F7C-BE38-97D875439DFC}" presName="composite" presStyleCnt="0"/>
      <dgm:spPr/>
    </dgm:pt>
    <dgm:pt modelId="{C53E5DBA-AF2C-4BD8-8BE7-EC8B4D713296}" type="pres">
      <dgm:prSet presAssocID="{3C66F61F-5EF5-4F7C-BE38-97D875439DFC}" presName="parentText" presStyleLbl="alignNode1" presStyleIdx="4" presStyleCnt="6">
        <dgm:presLayoutVars>
          <dgm:chMax val="1"/>
          <dgm:bulletEnabled val="1"/>
        </dgm:presLayoutVars>
      </dgm:prSet>
      <dgm:spPr/>
    </dgm:pt>
    <dgm:pt modelId="{AAA0649A-56E8-4B92-B9E5-613FEAE87D90}" type="pres">
      <dgm:prSet presAssocID="{3C66F61F-5EF5-4F7C-BE38-97D875439DFC}" presName="descendantText" presStyleLbl="alignAcc1" presStyleIdx="4" presStyleCnt="6">
        <dgm:presLayoutVars>
          <dgm:bulletEnabled val="1"/>
        </dgm:presLayoutVars>
      </dgm:prSet>
      <dgm:spPr/>
    </dgm:pt>
    <dgm:pt modelId="{B086BDBD-E448-4465-9280-0D0E1220966F}" type="pres">
      <dgm:prSet presAssocID="{D1C094DA-FC48-4E82-9CDF-FF5F90FB993C}" presName="sp" presStyleCnt="0"/>
      <dgm:spPr/>
    </dgm:pt>
    <dgm:pt modelId="{A3971E17-20A6-4A71-BAD3-AD7F1EF5CB0D}" type="pres">
      <dgm:prSet presAssocID="{8E35F0AA-65EC-4797-8EDB-E94BFBBF4A67}" presName="composite" presStyleCnt="0"/>
      <dgm:spPr/>
    </dgm:pt>
    <dgm:pt modelId="{8B194A3E-1FE8-4756-A2C0-F18196D4C296}" type="pres">
      <dgm:prSet presAssocID="{8E35F0AA-65EC-4797-8EDB-E94BFBBF4A67}" presName="parentText" presStyleLbl="alignNode1" presStyleIdx="5" presStyleCnt="6">
        <dgm:presLayoutVars>
          <dgm:chMax val="1"/>
          <dgm:bulletEnabled val="1"/>
        </dgm:presLayoutVars>
      </dgm:prSet>
      <dgm:spPr/>
    </dgm:pt>
    <dgm:pt modelId="{E0198126-E9E1-4066-A3D9-4615CEFC3436}" type="pres">
      <dgm:prSet presAssocID="{8E35F0AA-65EC-4797-8EDB-E94BFBBF4A67}" presName="descendantText" presStyleLbl="alignAcc1" presStyleIdx="5" presStyleCnt="6">
        <dgm:presLayoutVars>
          <dgm:bulletEnabled val="1"/>
        </dgm:presLayoutVars>
      </dgm:prSet>
      <dgm:spPr/>
    </dgm:pt>
  </dgm:ptLst>
  <dgm:cxnLst>
    <dgm:cxn modelId="{331DA900-2963-4374-82D7-E3F3DBED86C8}" type="presOf" srcId="{8E35F0AA-65EC-4797-8EDB-E94BFBBF4A67}" destId="{8B194A3E-1FE8-4756-A2C0-F18196D4C296}" srcOrd="0" destOrd="0" presId="urn:microsoft.com/office/officeart/2005/8/layout/chevron2"/>
    <dgm:cxn modelId="{693A8C06-33C4-4179-9DB9-00EA98B1137E}" srcId="{3EFA0C26-0FBE-4903-8E91-071CC2853AF3}" destId="{0974CD7C-593B-4BBD-A12F-21224421FA9E}" srcOrd="0" destOrd="0" parTransId="{4034C422-5D75-4008-8475-C4DD97B1301B}" sibTransId="{606F4F8E-92C4-4265-A102-1FCE09D4132C}"/>
    <dgm:cxn modelId="{0866900D-A385-49FA-8FE2-B97DE81CE1C5}" type="presOf" srcId="{6F0DAF67-49AA-40F1-B540-5E9D58A43792}" destId="{0F3B381B-6A73-418A-8218-79A734DB6B04}" srcOrd="0" destOrd="0" presId="urn:microsoft.com/office/officeart/2005/8/layout/chevron2"/>
    <dgm:cxn modelId="{47209217-9232-448A-B5BE-16F16F6CC510}" srcId="{3EFA0C26-0FBE-4903-8E91-071CC2853AF3}" destId="{0869A070-5E6E-4219-8FA0-07B7F120DCBF}" srcOrd="2" destOrd="0" parTransId="{C9CF7942-0B9A-47D1-B0DA-B49CDB48555D}" sibTransId="{ECA169B3-684C-46F5-8D15-07685C69A960}"/>
    <dgm:cxn modelId="{664C8C22-8433-40CD-AFC9-7F451962A1D0}" type="presOf" srcId="{237552C7-F38B-4BF0-A201-6275D6E3A14C}" destId="{D93E52BC-B50D-4CE8-84ED-55E0E471058E}" srcOrd="0" destOrd="0" presId="urn:microsoft.com/office/officeart/2005/8/layout/chevron2"/>
    <dgm:cxn modelId="{9E337431-A2B2-46AD-9DBA-8A8DFFD77733}" type="presOf" srcId="{BC37CF3C-555C-4E6F-A551-44B6D096CC1F}" destId="{AAA0649A-56E8-4B92-B9E5-613FEAE87D90}" srcOrd="0" destOrd="0" presId="urn:microsoft.com/office/officeart/2005/8/layout/chevron2"/>
    <dgm:cxn modelId="{66CEAD36-2EF7-4546-A396-FF1CA4FE3F16}" srcId="{0869A070-5E6E-4219-8FA0-07B7F120DCBF}" destId="{C0940994-69E6-477F-9543-0DDDB59CAF54}" srcOrd="0" destOrd="0" parTransId="{C0AD6EEB-BD35-4490-8124-8C3E30C5A300}" sibTransId="{D33FC44D-7F8A-4CC4-B9F2-4FC2B4853A25}"/>
    <dgm:cxn modelId="{93E02239-05B4-4088-A743-11CE9623BE44}" srcId="{3EFA0C26-0FBE-4903-8E91-071CC2853AF3}" destId="{3C66F61F-5EF5-4F7C-BE38-97D875439DFC}" srcOrd="4" destOrd="0" parTransId="{7F339547-2DCD-4DB7-9FA0-B0B126B3DFDE}" sibTransId="{D1C094DA-FC48-4E82-9CDF-FF5F90FB993C}"/>
    <dgm:cxn modelId="{AF2A7245-BD9A-4C14-86FD-2D9B7BF28848}" srcId="{8E35F0AA-65EC-4797-8EDB-E94BFBBF4A67}" destId="{4D090039-2070-4C62-B91D-DAE1E5DCF702}" srcOrd="0" destOrd="0" parTransId="{5A5FFECF-CBCB-489D-B91F-9527E7552759}" sibTransId="{24A9A030-5A1E-4075-B21F-4AD0048ADF22}"/>
    <dgm:cxn modelId="{1531876F-BDC9-45B0-B8FE-E47ACBD16856}" type="presOf" srcId="{C0940994-69E6-477F-9543-0DDDB59CAF54}" destId="{9BB4C0B6-EF6E-4D65-AB27-BE44B606326D}" srcOrd="0" destOrd="0" presId="urn:microsoft.com/office/officeart/2005/8/layout/chevron2"/>
    <dgm:cxn modelId="{AA2F807C-34BE-4D37-928E-977313A6F55C}" type="presOf" srcId="{4A50EF53-1078-45DE-8A3A-723D8BE8C669}" destId="{165CDD79-EABD-4845-987C-A17DC0C039CC}" srcOrd="0" destOrd="0" presId="urn:microsoft.com/office/officeart/2005/8/layout/chevron2"/>
    <dgm:cxn modelId="{71AEE0A8-28DE-4B51-8C51-CC2C99508785}" srcId="{3C66F61F-5EF5-4F7C-BE38-97D875439DFC}" destId="{BC37CF3C-555C-4E6F-A551-44B6D096CC1F}" srcOrd="0" destOrd="0" parTransId="{20C6B461-5483-4BAE-8EDC-166B1E7CD83B}" sibTransId="{1B02D27A-1A36-4C4C-B35D-1AD542097F79}"/>
    <dgm:cxn modelId="{C6D1CFB0-BA8B-429D-94DB-DD4C847A2D47}" srcId="{3EFA0C26-0FBE-4903-8E91-071CC2853AF3}" destId="{7918DE3D-6412-4360-AB63-A53D04C2D2EC}" srcOrd="1" destOrd="0" parTransId="{EC36B35F-83A0-49CE-B3AD-A350B5A8075D}" sibTransId="{CDCB8B0E-709B-4F9D-99DF-916A7A9A0BF3}"/>
    <dgm:cxn modelId="{728C9EB4-034E-4CAB-BFC3-4E1E236F242F}" type="presOf" srcId="{0869A070-5E6E-4219-8FA0-07B7F120DCBF}" destId="{C0EC07AC-B663-4421-B5B2-0304CA5363E8}" srcOrd="0" destOrd="0" presId="urn:microsoft.com/office/officeart/2005/8/layout/chevron2"/>
    <dgm:cxn modelId="{3C6E31B9-02B6-4C72-9D24-1E97F3022B32}" srcId="{3EFA0C26-0FBE-4903-8E91-071CC2853AF3}" destId="{8E35F0AA-65EC-4797-8EDB-E94BFBBF4A67}" srcOrd="5" destOrd="0" parTransId="{700AE8F2-466B-429A-B1EE-35A0D18B158A}" sibTransId="{EF6D47B2-9EAB-4702-8786-DBCDA6668F2A}"/>
    <dgm:cxn modelId="{99D037BE-9E92-4B47-A711-B54181D5EE47}" type="presOf" srcId="{0974CD7C-593B-4BBD-A12F-21224421FA9E}" destId="{C20136BE-9E2C-4DD6-971A-AE6A6B2C9D88}" srcOrd="0" destOrd="0" presId="urn:microsoft.com/office/officeart/2005/8/layout/chevron2"/>
    <dgm:cxn modelId="{A4025DC7-03D4-419C-9E8E-ACE04AC873B2}" type="presOf" srcId="{7918DE3D-6412-4360-AB63-A53D04C2D2EC}" destId="{E71C1308-898E-459D-80EC-90E4A8501038}" srcOrd="0" destOrd="0" presId="urn:microsoft.com/office/officeart/2005/8/layout/chevron2"/>
    <dgm:cxn modelId="{7AF85FC8-90A7-41CE-81BE-A37D0EB9B3E1}" type="presOf" srcId="{3EFA0C26-0FBE-4903-8E91-071CC2853AF3}" destId="{860938C1-5CA8-4987-9974-06BBCDC8A43B}" srcOrd="0" destOrd="0" presId="urn:microsoft.com/office/officeart/2005/8/layout/chevron2"/>
    <dgm:cxn modelId="{AD6B8CCB-0867-4B80-A75C-A4A78DAC4F95}" srcId="{7918DE3D-6412-4360-AB63-A53D04C2D2EC}" destId="{B5C9960B-7EF3-429B-8311-CF9B0C8DB971}" srcOrd="0" destOrd="0" parTransId="{046E694D-3B3E-42B8-B212-2E9FC5A569B8}" sibTransId="{1041F4A9-B8C4-4A9D-8C29-91A430A2A557}"/>
    <dgm:cxn modelId="{5D4F2FCC-634E-4246-9A65-9C701B931083}" type="presOf" srcId="{4D090039-2070-4C62-B91D-DAE1E5DCF702}" destId="{E0198126-E9E1-4066-A3D9-4615CEFC3436}" srcOrd="0" destOrd="0" presId="urn:microsoft.com/office/officeart/2005/8/layout/chevron2"/>
    <dgm:cxn modelId="{544F70EF-3197-498E-B833-9FAF729DBF88}" srcId="{3EFA0C26-0FBE-4903-8E91-071CC2853AF3}" destId="{4A50EF53-1078-45DE-8A3A-723D8BE8C669}" srcOrd="3" destOrd="0" parTransId="{E50096E9-7442-4CA5-8E2D-FB56FCDCD3F4}" sibTransId="{314EE882-4C84-41B6-A7EA-605E71AD753D}"/>
    <dgm:cxn modelId="{5909D3F1-CE18-4C9D-A5A4-CB3DA5F44925}" srcId="{4A50EF53-1078-45DE-8A3A-723D8BE8C669}" destId="{237552C7-F38B-4BF0-A201-6275D6E3A14C}" srcOrd="0" destOrd="0" parTransId="{2B1EEBF8-11EF-4928-9B34-6D6771B3C425}" sibTransId="{F6D58D86-C3D0-409C-8241-5C4D34CF6CBC}"/>
    <dgm:cxn modelId="{976885F6-869B-434D-B892-C9A67230E22C}" type="presOf" srcId="{B5C9960B-7EF3-429B-8311-CF9B0C8DB971}" destId="{4A7FC722-564A-4BEC-A508-2EBDF7A0E172}" srcOrd="0" destOrd="0" presId="urn:microsoft.com/office/officeart/2005/8/layout/chevron2"/>
    <dgm:cxn modelId="{37F642FC-9535-40D0-9620-F32D607A5CE2}" type="presOf" srcId="{3C66F61F-5EF5-4F7C-BE38-97D875439DFC}" destId="{C53E5DBA-AF2C-4BD8-8BE7-EC8B4D713296}" srcOrd="0" destOrd="0" presId="urn:microsoft.com/office/officeart/2005/8/layout/chevron2"/>
    <dgm:cxn modelId="{D65491FF-079F-49B9-BD19-81B71CD92281}" srcId="{0974CD7C-593B-4BBD-A12F-21224421FA9E}" destId="{6F0DAF67-49AA-40F1-B540-5E9D58A43792}" srcOrd="0" destOrd="0" parTransId="{02089725-9DC3-4BE0-B00C-5A09F2A3ACE3}" sibTransId="{0D5C5B68-FC1B-4690-90B7-266C618A60B1}"/>
    <dgm:cxn modelId="{95CD59C3-67EB-4F7A-9570-DC0655E18D85}" type="presParOf" srcId="{860938C1-5CA8-4987-9974-06BBCDC8A43B}" destId="{E5301FB1-52B6-48B2-AC5F-E253388B53EE}" srcOrd="0" destOrd="0" presId="urn:microsoft.com/office/officeart/2005/8/layout/chevron2"/>
    <dgm:cxn modelId="{AD419861-83C8-4D74-A7D6-A325DAC43584}" type="presParOf" srcId="{E5301FB1-52B6-48B2-AC5F-E253388B53EE}" destId="{C20136BE-9E2C-4DD6-971A-AE6A6B2C9D88}" srcOrd="0" destOrd="0" presId="urn:microsoft.com/office/officeart/2005/8/layout/chevron2"/>
    <dgm:cxn modelId="{FF8FE587-4FE2-4125-BB63-D457BC2C31F3}" type="presParOf" srcId="{E5301FB1-52B6-48B2-AC5F-E253388B53EE}" destId="{0F3B381B-6A73-418A-8218-79A734DB6B04}" srcOrd="1" destOrd="0" presId="urn:microsoft.com/office/officeart/2005/8/layout/chevron2"/>
    <dgm:cxn modelId="{1AFB450A-C3F1-4175-B989-305E81DA4A2F}" type="presParOf" srcId="{860938C1-5CA8-4987-9974-06BBCDC8A43B}" destId="{17753A05-AA3B-44E3-A2E4-4398FF74FF14}" srcOrd="1" destOrd="0" presId="urn:microsoft.com/office/officeart/2005/8/layout/chevron2"/>
    <dgm:cxn modelId="{A983C86D-AD56-4759-8DAC-1FCA9DAAA15E}" type="presParOf" srcId="{860938C1-5CA8-4987-9974-06BBCDC8A43B}" destId="{BB3A1246-E209-4F54-BE74-20C27DC3C085}" srcOrd="2" destOrd="0" presId="urn:microsoft.com/office/officeart/2005/8/layout/chevron2"/>
    <dgm:cxn modelId="{A49F319A-8B50-4BEE-A07C-2FFEB3B30FB9}" type="presParOf" srcId="{BB3A1246-E209-4F54-BE74-20C27DC3C085}" destId="{E71C1308-898E-459D-80EC-90E4A8501038}" srcOrd="0" destOrd="0" presId="urn:microsoft.com/office/officeart/2005/8/layout/chevron2"/>
    <dgm:cxn modelId="{E63F8FC9-4598-40C9-ACDB-97F5990B3156}" type="presParOf" srcId="{BB3A1246-E209-4F54-BE74-20C27DC3C085}" destId="{4A7FC722-564A-4BEC-A508-2EBDF7A0E172}" srcOrd="1" destOrd="0" presId="urn:microsoft.com/office/officeart/2005/8/layout/chevron2"/>
    <dgm:cxn modelId="{72FB08B1-49AA-469E-A2F2-2A07E6DEA5E8}" type="presParOf" srcId="{860938C1-5CA8-4987-9974-06BBCDC8A43B}" destId="{CCA83003-18C3-4613-9BD1-EE690A3D0007}" srcOrd="3" destOrd="0" presId="urn:microsoft.com/office/officeart/2005/8/layout/chevron2"/>
    <dgm:cxn modelId="{9B8C3F2A-E6AD-4986-AA71-54852661EB12}" type="presParOf" srcId="{860938C1-5CA8-4987-9974-06BBCDC8A43B}" destId="{DE869950-AF1B-4AF4-AC08-0CA83E209654}" srcOrd="4" destOrd="0" presId="urn:microsoft.com/office/officeart/2005/8/layout/chevron2"/>
    <dgm:cxn modelId="{C7B16C46-791F-47DE-957B-205C9E680F1C}" type="presParOf" srcId="{DE869950-AF1B-4AF4-AC08-0CA83E209654}" destId="{C0EC07AC-B663-4421-B5B2-0304CA5363E8}" srcOrd="0" destOrd="0" presId="urn:microsoft.com/office/officeart/2005/8/layout/chevron2"/>
    <dgm:cxn modelId="{A9D1C631-DDDA-41C9-B1EC-4DB149891F1A}" type="presParOf" srcId="{DE869950-AF1B-4AF4-AC08-0CA83E209654}" destId="{9BB4C0B6-EF6E-4D65-AB27-BE44B606326D}" srcOrd="1" destOrd="0" presId="urn:microsoft.com/office/officeart/2005/8/layout/chevron2"/>
    <dgm:cxn modelId="{F1CD4F54-A911-4B8B-AF34-0368E5B7D36A}" type="presParOf" srcId="{860938C1-5CA8-4987-9974-06BBCDC8A43B}" destId="{F01C9B20-837B-4850-954B-BE73B538B9F9}" srcOrd="5" destOrd="0" presId="urn:microsoft.com/office/officeart/2005/8/layout/chevron2"/>
    <dgm:cxn modelId="{1F9D3D44-8DEF-457E-A219-88D0BCAE6495}" type="presParOf" srcId="{860938C1-5CA8-4987-9974-06BBCDC8A43B}" destId="{7FCE37D0-4A1D-42D8-8B3C-4D9B4A037FB7}" srcOrd="6" destOrd="0" presId="urn:microsoft.com/office/officeart/2005/8/layout/chevron2"/>
    <dgm:cxn modelId="{8F7BE399-3464-4976-A16F-74B2BFB3E556}" type="presParOf" srcId="{7FCE37D0-4A1D-42D8-8B3C-4D9B4A037FB7}" destId="{165CDD79-EABD-4845-987C-A17DC0C039CC}" srcOrd="0" destOrd="0" presId="urn:microsoft.com/office/officeart/2005/8/layout/chevron2"/>
    <dgm:cxn modelId="{F72DDDB7-1AEC-4244-92BE-96D1E20D97EC}" type="presParOf" srcId="{7FCE37D0-4A1D-42D8-8B3C-4D9B4A037FB7}" destId="{D93E52BC-B50D-4CE8-84ED-55E0E471058E}" srcOrd="1" destOrd="0" presId="urn:microsoft.com/office/officeart/2005/8/layout/chevron2"/>
    <dgm:cxn modelId="{B0001E50-3921-480A-B0AB-4A7D11EA9160}" type="presParOf" srcId="{860938C1-5CA8-4987-9974-06BBCDC8A43B}" destId="{337CC323-EBE7-49B0-B57B-50339CEA96EC}" srcOrd="7" destOrd="0" presId="urn:microsoft.com/office/officeart/2005/8/layout/chevron2"/>
    <dgm:cxn modelId="{B369002C-D9A7-4DF1-AD41-5F417ADE9D5B}" type="presParOf" srcId="{860938C1-5CA8-4987-9974-06BBCDC8A43B}" destId="{34A6A78C-2F43-4D60-86A2-E885F87D287D}" srcOrd="8" destOrd="0" presId="urn:microsoft.com/office/officeart/2005/8/layout/chevron2"/>
    <dgm:cxn modelId="{E6824934-0E5F-47C7-B7A5-D68228489606}" type="presParOf" srcId="{34A6A78C-2F43-4D60-86A2-E885F87D287D}" destId="{C53E5DBA-AF2C-4BD8-8BE7-EC8B4D713296}" srcOrd="0" destOrd="0" presId="urn:microsoft.com/office/officeart/2005/8/layout/chevron2"/>
    <dgm:cxn modelId="{ECEF243D-B2BE-450D-B843-D562D84D4AA2}" type="presParOf" srcId="{34A6A78C-2F43-4D60-86A2-E885F87D287D}" destId="{AAA0649A-56E8-4B92-B9E5-613FEAE87D90}" srcOrd="1" destOrd="0" presId="urn:microsoft.com/office/officeart/2005/8/layout/chevron2"/>
    <dgm:cxn modelId="{27B4E7EC-CE1A-43B6-B35D-C87DC34B925B}" type="presParOf" srcId="{860938C1-5CA8-4987-9974-06BBCDC8A43B}" destId="{B086BDBD-E448-4465-9280-0D0E1220966F}" srcOrd="9" destOrd="0" presId="urn:microsoft.com/office/officeart/2005/8/layout/chevron2"/>
    <dgm:cxn modelId="{02971AE7-DE78-4E1A-919F-FB8ECD58B86D}" type="presParOf" srcId="{860938C1-5CA8-4987-9974-06BBCDC8A43B}" destId="{A3971E17-20A6-4A71-BAD3-AD7F1EF5CB0D}" srcOrd="10" destOrd="0" presId="urn:microsoft.com/office/officeart/2005/8/layout/chevron2"/>
    <dgm:cxn modelId="{8EB15939-B42D-4910-8F45-65E8E92D8F84}" type="presParOf" srcId="{A3971E17-20A6-4A71-BAD3-AD7F1EF5CB0D}" destId="{8B194A3E-1FE8-4756-A2C0-F18196D4C296}" srcOrd="0" destOrd="0" presId="urn:microsoft.com/office/officeart/2005/8/layout/chevron2"/>
    <dgm:cxn modelId="{088C5E39-267D-4115-B5DA-8CEB649CCEC1}" type="presParOf" srcId="{A3971E17-20A6-4A71-BAD3-AD7F1EF5CB0D}" destId="{E0198126-E9E1-4066-A3D9-4615CEFC343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EFA0C26-0FBE-4903-8E91-071CC2853AF3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F0DAF67-49AA-40F1-B540-5E9D58A43792}">
      <dgm:prSet phldrT="[Text]" custT="1"/>
      <dgm:spPr/>
      <dgm:t>
        <a:bodyPr/>
        <a:lstStyle/>
        <a:p>
          <a:r>
            <a:rPr lang="en-GB" sz="1800" dirty="0"/>
            <a:t>What percentage of sample are women?</a:t>
          </a:r>
        </a:p>
      </dgm:t>
    </dgm:pt>
    <dgm:pt modelId="{02089725-9DC3-4BE0-B00C-5A09F2A3ACE3}" type="parTrans" cxnId="{D65491FF-079F-49B9-BD19-81B71CD92281}">
      <dgm:prSet/>
      <dgm:spPr/>
      <dgm:t>
        <a:bodyPr/>
        <a:lstStyle/>
        <a:p>
          <a:endParaRPr lang="en-GB" sz="2400"/>
        </a:p>
      </dgm:t>
    </dgm:pt>
    <dgm:pt modelId="{0D5C5B68-FC1B-4690-90B7-266C618A60B1}" type="sibTrans" cxnId="{D65491FF-079F-49B9-BD19-81B71CD92281}">
      <dgm:prSet/>
      <dgm:spPr/>
      <dgm:t>
        <a:bodyPr/>
        <a:lstStyle/>
        <a:p>
          <a:endParaRPr lang="en-GB" sz="2400"/>
        </a:p>
      </dgm:t>
    </dgm:pt>
    <dgm:pt modelId="{B5C9960B-7EF3-429B-8311-CF9B0C8DB971}">
      <dgm:prSet phldrT="[Text]" custT="1"/>
      <dgm:spPr/>
      <dgm:t>
        <a:bodyPr/>
        <a:lstStyle/>
        <a:p>
          <a:r>
            <a:rPr lang="en-GB" sz="1800" dirty="0"/>
            <a:t>What percentage have been with National for 2 years or more? (See column 30)</a:t>
          </a:r>
        </a:p>
      </dgm:t>
    </dgm:pt>
    <dgm:pt modelId="{046E694D-3B3E-42B8-B212-2E9FC5A569B8}" type="parTrans" cxnId="{AD6B8CCB-0867-4B80-A75C-A4A78DAC4F95}">
      <dgm:prSet/>
      <dgm:spPr/>
      <dgm:t>
        <a:bodyPr/>
        <a:lstStyle/>
        <a:p>
          <a:endParaRPr lang="en-GB" sz="2400"/>
        </a:p>
      </dgm:t>
    </dgm:pt>
    <dgm:pt modelId="{1041F4A9-B8C4-4A9D-8C29-91A430A2A557}" type="sibTrans" cxnId="{AD6B8CCB-0867-4B80-A75C-A4A78DAC4F95}">
      <dgm:prSet/>
      <dgm:spPr/>
      <dgm:t>
        <a:bodyPr/>
        <a:lstStyle/>
        <a:p>
          <a:endParaRPr lang="en-GB" sz="2400"/>
        </a:p>
      </dgm:t>
    </dgm:pt>
    <dgm:pt modelId="{C0940994-69E6-477F-9543-0DDDB59CAF54}">
      <dgm:prSet phldrT="[Text]" custT="1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GB" sz="1800" dirty="0"/>
            <a:t>What is the distribution of quality of service? (See column 28)</a:t>
          </a:r>
        </a:p>
      </dgm:t>
    </dgm:pt>
    <dgm:pt modelId="{C0AD6EEB-BD35-4490-8124-8C3E30C5A300}" type="parTrans" cxnId="{66CEAD36-2EF7-4546-A396-FF1CA4FE3F16}">
      <dgm:prSet/>
      <dgm:spPr/>
      <dgm:t>
        <a:bodyPr/>
        <a:lstStyle/>
        <a:p>
          <a:endParaRPr lang="en-GB" sz="2400"/>
        </a:p>
      </dgm:t>
    </dgm:pt>
    <dgm:pt modelId="{D33FC44D-7F8A-4CC4-B9F2-4FC2B4853A25}" type="sibTrans" cxnId="{66CEAD36-2EF7-4546-A396-FF1CA4FE3F16}">
      <dgm:prSet/>
      <dgm:spPr/>
      <dgm:t>
        <a:bodyPr/>
        <a:lstStyle/>
        <a:p>
          <a:endParaRPr lang="en-GB" sz="2400"/>
        </a:p>
      </dgm:t>
    </dgm:pt>
    <dgm:pt modelId="{237552C7-F38B-4BF0-A201-6275D6E3A14C}">
      <dgm:prSet phldrT="[Text]" custT="1"/>
      <dgm:spPr/>
      <dgm:t>
        <a:bodyPr/>
        <a:lstStyle/>
        <a:p>
          <a:r>
            <a:rPr lang="en-GB" sz="1800" dirty="0"/>
            <a:t>What percentage rate overall quality of service at 5 or greater? </a:t>
          </a:r>
        </a:p>
      </dgm:t>
    </dgm:pt>
    <dgm:pt modelId="{2B1EEBF8-11EF-4928-9B34-6D6771B3C425}" type="parTrans" cxnId="{5909D3F1-CE18-4C9D-A5A4-CB3DA5F44925}">
      <dgm:prSet/>
      <dgm:spPr/>
      <dgm:t>
        <a:bodyPr/>
        <a:lstStyle/>
        <a:p>
          <a:endParaRPr lang="en-GB" sz="1400"/>
        </a:p>
      </dgm:t>
    </dgm:pt>
    <dgm:pt modelId="{F6D58D86-C3D0-409C-8241-5C4D34CF6CBC}" type="sibTrans" cxnId="{5909D3F1-CE18-4C9D-A5A4-CB3DA5F44925}">
      <dgm:prSet/>
      <dgm:spPr/>
      <dgm:t>
        <a:bodyPr/>
        <a:lstStyle/>
        <a:p>
          <a:endParaRPr lang="en-GB" sz="1400"/>
        </a:p>
      </dgm:t>
    </dgm:pt>
    <dgm:pt modelId="{BC37CF3C-555C-4E6F-A551-44B6D096CC1F}">
      <dgm:prSet phldrT="[Text]" custT="1"/>
      <dgm:spPr/>
      <dgm:t>
        <a:bodyPr/>
        <a:lstStyle/>
        <a:p>
          <a:r>
            <a:rPr lang="en-GB" sz="1800" dirty="0"/>
            <a:t>What are the mean and variance of quality of service?</a:t>
          </a:r>
        </a:p>
      </dgm:t>
    </dgm:pt>
    <dgm:pt modelId="{20C6B461-5483-4BAE-8EDC-166B1E7CD83B}" type="parTrans" cxnId="{71AEE0A8-28DE-4B51-8C51-CC2C99508785}">
      <dgm:prSet/>
      <dgm:spPr/>
      <dgm:t>
        <a:bodyPr/>
        <a:lstStyle/>
        <a:p>
          <a:endParaRPr lang="en-GB" sz="1400"/>
        </a:p>
      </dgm:t>
    </dgm:pt>
    <dgm:pt modelId="{1B02D27A-1A36-4C4C-B35D-1AD542097F79}" type="sibTrans" cxnId="{71AEE0A8-28DE-4B51-8C51-CC2C99508785}">
      <dgm:prSet/>
      <dgm:spPr/>
      <dgm:t>
        <a:bodyPr/>
        <a:lstStyle/>
        <a:p>
          <a:endParaRPr lang="en-GB" sz="1400"/>
        </a:p>
      </dgm:t>
    </dgm:pt>
    <dgm:pt modelId="{4D090039-2070-4C62-B91D-DAE1E5DCF702}">
      <dgm:prSet phldrT="[Text]" custT="1"/>
      <dgm:spPr/>
      <dgm:t>
        <a:bodyPr/>
        <a:lstStyle/>
        <a:p>
          <a:r>
            <a:rPr lang="en-GB" sz="1800" dirty="0"/>
            <a:t>Is there a difference between men &amp; women on perceptions of service quality?</a:t>
          </a:r>
        </a:p>
      </dgm:t>
    </dgm:pt>
    <dgm:pt modelId="{5A5FFECF-CBCB-489D-B91F-9527E7552759}" type="parTrans" cxnId="{AF2A7245-BD9A-4C14-86FD-2D9B7BF28848}">
      <dgm:prSet/>
      <dgm:spPr/>
      <dgm:t>
        <a:bodyPr/>
        <a:lstStyle/>
        <a:p>
          <a:endParaRPr lang="en-GB" sz="1600"/>
        </a:p>
      </dgm:t>
    </dgm:pt>
    <dgm:pt modelId="{24A9A030-5A1E-4075-B21F-4AD0048ADF22}" type="sibTrans" cxnId="{AF2A7245-BD9A-4C14-86FD-2D9B7BF28848}">
      <dgm:prSet/>
      <dgm:spPr/>
      <dgm:t>
        <a:bodyPr/>
        <a:lstStyle/>
        <a:p>
          <a:endParaRPr lang="en-GB" sz="1600"/>
        </a:p>
      </dgm:t>
    </dgm:pt>
    <dgm:pt modelId="{0974CD7C-593B-4BBD-A12F-21224421FA9E}">
      <dgm:prSet phldrT="[Text]" custT="1"/>
      <dgm:spPr/>
      <dgm:t>
        <a:bodyPr/>
        <a:lstStyle/>
        <a:p>
          <a:r>
            <a:rPr lang="en-GB" sz="1800" dirty="0"/>
            <a:t>1</a:t>
          </a:r>
        </a:p>
      </dgm:t>
    </dgm:pt>
    <dgm:pt modelId="{4034C422-5D75-4008-8475-C4DD97B1301B}" type="parTrans" cxnId="{693A8C06-33C4-4179-9DB9-00EA98B1137E}">
      <dgm:prSet/>
      <dgm:spPr/>
      <dgm:t>
        <a:bodyPr/>
        <a:lstStyle/>
        <a:p>
          <a:endParaRPr lang="en-GB"/>
        </a:p>
      </dgm:t>
    </dgm:pt>
    <dgm:pt modelId="{606F4F8E-92C4-4265-A102-1FCE09D4132C}" type="sibTrans" cxnId="{693A8C06-33C4-4179-9DB9-00EA98B1137E}">
      <dgm:prSet/>
      <dgm:spPr/>
      <dgm:t>
        <a:bodyPr/>
        <a:lstStyle/>
        <a:p>
          <a:endParaRPr lang="en-GB"/>
        </a:p>
      </dgm:t>
    </dgm:pt>
    <dgm:pt modelId="{7918DE3D-6412-4360-AB63-A53D04C2D2EC}">
      <dgm:prSet phldrT="[Text]" custT="1"/>
      <dgm:spPr/>
      <dgm:t>
        <a:bodyPr/>
        <a:lstStyle/>
        <a:p>
          <a:r>
            <a:rPr lang="en-GB" sz="1800" dirty="0"/>
            <a:t>2</a:t>
          </a:r>
        </a:p>
      </dgm:t>
    </dgm:pt>
    <dgm:pt modelId="{EC36B35F-83A0-49CE-B3AD-A350B5A8075D}" type="parTrans" cxnId="{C6D1CFB0-BA8B-429D-94DB-DD4C847A2D47}">
      <dgm:prSet/>
      <dgm:spPr/>
      <dgm:t>
        <a:bodyPr/>
        <a:lstStyle/>
        <a:p>
          <a:endParaRPr lang="en-GB"/>
        </a:p>
      </dgm:t>
    </dgm:pt>
    <dgm:pt modelId="{CDCB8B0E-709B-4F9D-99DF-916A7A9A0BF3}" type="sibTrans" cxnId="{C6D1CFB0-BA8B-429D-94DB-DD4C847A2D47}">
      <dgm:prSet/>
      <dgm:spPr/>
      <dgm:t>
        <a:bodyPr/>
        <a:lstStyle/>
        <a:p>
          <a:endParaRPr lang="en-GB"/>
        </a:p>
      </dgm:t>
    </dgm:pt>
    <dgm:pt modelId="{0869A070-5E6E-4219-8FA0-07B7F120DCBF}">
      <dgm:prSet phldrT="[Text]" custT="1"/>
      <dgm:spPr/>
      <dgm:t>
        <a:bodyPr/>
        <a:lstStyle/>
        <a:p>
          <a:r>
            <a:rPr lang="en-GB" sz="1800" dirty="0"/>
            <a:t>3</a:t>
          </a:r>
        </a:p>
      </dgm:t>
    </dgm:pt>
    <dgm:pt modelId="{C9CF7942-0B9A-47D1-B0DA-B49CDB48555D}" type="parTrans" cxnId="{47209217-9232-448A-B5BE-16F16F6CC510}">
      <dgm:prSet/>
      <dgm:spPr/>
      <dgm:t>
        <a:bodyPr/>
        <a:lstStyle/>
        <a:p>
          <a:endParaRPr lang="en-GB"/>
        </a:p>
      </dgm:t>
    </dgm:pt>
    <dgm:pt modelId="{ECA169B3-684C-46F5-8D15-07685C69A960}" type="sibTrans" cxnId="{47209217-9232-448A-B5BE-16F16F6CC510}">
      <dgm:prSet/>
      <dgm:spPr/>
      <dgm:t>
        <a:bodyPr/>
        <a:lstStyle/>
        <a:p>
          <a:endParaRPr lang="en-GB"/>
        </a:p>
      </dgm:t>
    </dgm:pt>
    <dgm:pt modelId="{4A50EF53-1078-45DE-8A3A-723D8BE8C669}">
      <dgm:prSet phldrT="[Text]" custT="1"/>
      <dgm:spPr/>
      <dgm:t>
        <a:bodyPr/>
        <a:lstStyle/>
        <a:p>
          <a:r>
            <a:rPr lang="en-GB" sz="1800" dirty="0"/>
            <a:t>4</a:t>
          </a:r>
        </a:p>
      </dgm:t>
    </dgm:pt>
    <dgm:pt modelId="{E50096E9-7442-4CA5-8E2D-FB56FCDCD3F4}" type="parTrans" cxnId="{544F70EF-3197-498E-B833-9FAF729DBF88}">
      <dgm:prSet/>
      <dgm:spPr/>
      <dgm:t>
        <a:bodyPr/>
        <a:lstStyle/>
        <a:p>
          <a:endParaRPr lang="en-GB"/>
        </a:p>
      </dgm:t>
    </dgm:pt>
    <dgm:pt modelId="{314EE882-4C84-41B6-A7EA-605E71AD753D}" type="sibTrans" cxnId="{544F70EF-3197-498E-B833-9FAF729DBF88}">
      <dgm:prSet/>
      <dgm:spPr/>
      <dgm:t>
        <a:bodyPr/>
        <a:lstStyle/>
        <a:p>
          <a:endParaRPr lang="en-GB"/>
        </a:p>
      </dgm:t>
    </dgm:pt>
    <dgm:pt modelId="{3C66F61F-5EF5-4F7C-BE38-97D875439DFC}">
      <dgm:prSet phldrT="[Text]" custT="1"/>
      <dgm:spPr/>
      <dgm:t>
        <a:bodyPr/>
        <a:lstStyle/>
        <a:p>
          <a:r>
            <a:rPr lang="en-GB" sz="1800" dirty="0"/>
            <a:t>5</a:t>
          </a:r>
        </a:p>
      </dgm:t>
    </dgm:pt>
    <dgm:pt modelId="{7F339547-2DCD-4DB7-9FA0-B0B126B3DFDE}" type="parTrans" cxnId="{93E02239-05B4-4088-A743-11CE9623BE44}">
      <dgm:prSet/>
      <dgm:spPr/>
      <dgm:t>
        <a:bodyPr/>
        <a:lstStyle/>
        <a:p>
          <a:endParaRPr lang="en-GB"/>
        </a:p>
      </dgm:t>
    </dgm:pt>
    <dgm:pt modelId="{D1C094DA-FC48-4E82-9CDF-FF5F90FB993C}" type="sibTrans" cxnId="{93E02239-05B4-4088-A743-11CE9623BE44}">
      <dgm:prSet/>
      <dgm:spPr/>
      <dgm:t>
        <a:bodyPr/>
        <a:lstStyle/>
        <a:p>
          <a:endParaRPr lang="en-GB"/>
        </a:p>
      </dgm:t>
    </dgm:pt>
    <dgm:pt modelId="{8E35F0AA-65EC-4797-8EDB-E94BFBBF4A67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GB" sz="1800" dirty="0"/>
            <a:t>6</a:t>
          </a:r>
        </a:p>
      </dgm:t>
    </dgm:pt>
    <dgm:pt modelId="{700AE8F2-466B-429A-B1EE-35A0D18B158A}" type="parTrans" cxnId="{3C6E31B9-02B6-4C72-9D24-1E97F3022B32}">
      <dgm:prSet/>
      <dgm:spPr/>
      <dgm:t>
        <a:bodyPr/>
        <a:lstStyle/>
        <a:p>
          <a:endParaRPr lang="en-GB"/>
        </a:p>
      </dgm:t>
    </dgm:pt>
    <dgm:pt modelId="{EF6D47B2-9EAB-4702-8786-DBCDA6668F2A}" type="sibTrans" cxnId="{3C6E31B9-02B6-4C72-9D24-1E97F3022B32}">
      <dgm:prSet/>
      <dgm:spPr/>
      <dgm:t>
        <a:bodyPr/>
        <a:lstStyle/>
        <a:p>
          <a:endParaRPr lang="en-GB"/>
        </a:p>
      </dgm:t>
    </dgm:pt>
    <dgm:pt modelId="{860938C1-5CA8-4987-9974-06BBCDC8A43B}" type="pres">
      <dgm:prSet presAssocID="{3EFA0C26-0FBE-4903-8E91-071CC2853AF3}" presName="linearFlow" presStyleCnt="0">
        <dgm:presLayoutVars>
          <dgm:dir/>
          <dgm:animLvl val="lvl"/>
          <dgm:resizeHandles val="exact"/>
        </dgm:presLayoutVars>
      </dgm:prSet>
      <dgm:spPr/>
    </dgm:pt>
    <dgm:pt modelId="{E5301FB1-52B6-48B2-AC5F-E253388B53EE}" type="pres">
      <dgm:prSet presAssocID="{0974CD7C-593B-4BBD-A12F-21224421FA9E}" presName="composite" presStyleCnt="0"/>
      <dgm:spPr/>
    </dgm:pt>
    <dgm:pt modelId="{C20136BE-9E2C-4DD6-971A-AE6A6B2C9D88}" type="pres">
      <dgm:prSet presAssocID="{0974CD7C-593B-4BBD-A12F-21224421FA9E}" presName="parentText" presStyleLbl="alignNode1" presStyleIdx="0" presStyleCnt="6">
        <dgm:presLayoutVars>
          <dgm:chMax val="1"/>
          <dgm:bulletEnabled val="1"/>
        </dgm:presLayoutVars>
      </dgm:prSet>
      <dgm:spPr/>
    </dgm:pt>
    <dgm:pt modelId="{0F3B381B-6A73-418A-8218-79A734DB6B04}" type="pres">
      <dgm:prSet presAssocID="{0974CD7C-593B-4BBD-A12F-21224421FA9E}" presName="descendantText" presStyleLbl="alignAcc1" presStyleIdx="0" presStyleCnt="6">
        <dgm:presLayoutVars>
          <dgm:bulletEnabled val="1"/>
        </dgm:presLayoutVars>
      </dgm:prSet>
      <dgm:spPr/>
    </dgm:pt>
    <dgm:pt modelId="{17753A05-AA3B-44E3-A2E4-4398FF74FF14}" type="pres">
      <dgm:prSet presAssocID="{606F4F8E-92C4-4265-A102-1FCE09D4132C}" presName="sp" presStyleCnt="0"/>
      <dgm:spPr/>
    </dgm:pt>
    <dgm:pt modelId="{BB3A1246-E209-4F54-BE74-20C27DC3C085}" type="pres">
      <dgm:prSet presAssocID="{7918DE3D-6412-4360-AB63-A53D04C2D2EC}" presName="composite" presStyleCnt="0"/>
      <dgm:spPr/>
    </dgm:pt>
    <dgm:pt modelId="{E71C1308-898E-459D-80EC-90E4A8501038}" type="pres">
      <dgm:prSet presAssocID="{7918DE3D-6412-4360-AB63-A53D04C2D2EC}" presName="parentText" presStyleLbl="alignNode1" presStyleIdx="1" presStyleCnt="6">
        <dgm:presLayoutVars>
          <dgm:chMax val="1"/>
          <dgm:bulletEnabled val="1"/>
        </dgm:presLayoutVars>
      </dgm:prSet>
      <dgm:spPr/>
    </dgm:pt>
    <dgm:pt modelId="{4A7FC722-564A-4BEC-A508-2EBDF7A0E172}" type="pres">
      <dgm:prSet presAssocID="{7918DE3D-6412-4360-AB63-A53D04C2D2EC}" presName="descendantText" presStyleLbl="alignAcc1" presStyleIdx="1" presStyleCnt="6">
        <dgm:presLayoutVars>
          <dgm:bulletEnabled val="1"/>
        </dgm:presLayoutVars>
      </dgm:prSet>
      <dgm:spPr/>
    </dgm:pt>
    <dgm:pt modelId="{CCA83003-18C3-4613-9BD1-EE690A3D0007}" type="pres">
      <dgm:prSet presAssocID="{CDCB8B0E-709B-4F9D-99DF-916A7A9A0BF3}" presName="sp" presStyleCnt="0"/>
      <dgm:spPr/>
    </dgm:pt>
    <dgm:pt modelId="{DE869950-AF1B-4AF4-AC08-0CA83E209654}" type="pres">
      <dgm:prSet presAssocID="{0869A070-5E6E-4219-8FA0-07B7F120DCBF}" presName="composite" presStyleCnt="0"/>
      <dgm:spPr/>
    </dgm:pt>
    <dgm:pt modelId="{C0EC07AC-B663-4421-B5B2-0304CA5363E8}" type="pres">
      <dgm:prSet presAssocID="{0869A070-5E6E-4219-8FA0-07B7F120DCBF}" presName="parentText" presStyleLbl="alignNode1" presStyleIdx="2" presStyleCnt="6">
        <dgm:presLayoutVars>
          <dgm:chMax val="1"/>
          <dgm:bulletEnabled val="1"/>
        </dgm:presLayoutVars>
      </dgm:prSet>
      <dgm:spPr/>
    </dgm:pt>
    <dgm:pt modelId="{9BB4C0B6-EF6E-4D65-AB27-BE44B606326D}" type="pres">
      <dgm:prSet presAssocID="{0869A070-5E6E-4219-8FA0-07B7F120DCBF}" presName="descendantText" presStyleLbl="alignAcc1" presStyleIdx="2" presStyleCnt="6">
        <dgm:presLayoutVars>
          <dgm:bulletEnabled val="1"/>
        </dgm:presLayoutVars>
      </dgm:prSet>
      <dgm:spPr/>
    </dgm:pt>
    <dgm:pt modelId="{F01C9B20-837B-4850-954B-BE73B538B9F9}" type="pres">
      <dgm:prSet presAssocID="{ECA169B3-684C-46F5-8D15-07685C69A960}" presName="sp" presStyleCnt="0"/>
      <dgm:spPr/>
    </dgm:pt>
    <dgm:pt modelId="{7FCE37D0-4A1D-42D8-8B3C-4D9B4A037FB7}" type="pres">
      <dgm:prSet presAssocID="{4A50EF53-1078-45DE-8A3A-723D8BE8C669}" presName="composite" presStyleCnt="0"/>
      <dgm:spPr/>
    </dgm:pt>
    <dgm:pt modelId="{165CDD79-EABD-4845-987C-A17DC0C039CC}" type="pres">
      <dgm:prSet presAssocID="{4A50EF53-1078-45DE-8A3A-723D8BE8C669}" presName="parentText" presStyleLbl="alignNode1" presStyleIdx="3" presStyleCnt="6">
        <dgm:presLayoutVars>
          <dgm:chMax val="1"/>
          <dgm:bulletEnabled val="1"/>
        </dgm:presLayoutVars>
      </dgm:prSet>
      <dgm:spPr/>
    </dgm:pt>
    <dgm:pt modelId="{D93E52BC-B50D-4CE8-84ED-55E0E471058E}" type="pres">
      <dgm:prSet presAssocID="{4A50EF53-1078-45DE-8A3A-723D8BE8C669}" presName="descendantText" presStyleLbl="alignAcc1" presStyleIdx="3" presStyleCnt="6">
        <dgm:presLayoutVars>
          <dgm:bulletEnabled val="1"/>
        </dgm:presLayoutVars>
      </dgm:prSet>
      <dgm:spPr/>
    </dgm:pt>
    <dgm:pt modelId="{337CC323-EBE7-49B0-B57B-50339CEA96EC}" type="pres">
      <dgm:prSet presAssocID="{314EE882-4C84-41B6-A7EA-605E71AD753D}" presName="sp" presStyleCnt="0"/>
      <dgm:spPr/>
    </dgm:pt>
    <dgm:pt modelId="{34A6A78C-2F43-4D60-86A2-E885F87D287D}" type="pres">
      <dgm:prSet presAssocID="{3C66F61F-5EF5-4F7C-BE38-97D875439DFC}" presName="composite" presStyleCnt="0"/>
      <dgm:spPr/>
    </dgm:pt>
    <dgm:pt modelId="{C53E5DBA-AF2C-4BD8-8BE7-EC8B4D713296}" type="pres">
      <dgm:prSet presAssocID="{3C66F61F-5EF5-4F7C-BE38-97D875439DFC}" presName="parentText" presStyleLbl="alignNode1" presStyleIdx="4" presStyleCnt="6">
        <dgm:presLayoutVars>
          <dgm:chMax val="1"/>
          <dgm:bulletEnabled val="1"/>
        </dgm:presLayoutVars>
      </dgm:prSet>
      <dgm:spPr/>
    </dgm:pt>
    <dgm:pt modelId="{AAA0649A-56E8-4B92-B9E5-613FEAE87D90}" type="pres">
      <dgm:prSet presAssocID="{3C66F61F-5EF5-4F7C-BE38-97D875439DFC}" presName="descendantText" presStyleLbl="alignAcc1" presStyleIdx="4" presStyleCnt="6">
        <dgm:presLayoutVars>
          <dgm:bulletEnabled val="1"/>
        </dgm:presLayoutVars>
      </dgm:prSet>
      <dgm:spPr/>
    </dgm:pt>
    <dgm:pt modelId="{B086BDBD-E448-4465-9280-0D0E1220966F}" type="pres">
      <dgm:prSet presAssocID="{D1C094DA-FC48-4E82-9CDF-FF5F90FB993C}" presName="sp" presStyleCnt="0"/>
      <dgm:spPr/>
    </dgm:pt>
    <dgm:pt modelId="{A3971E17-20A6-4A71-BAD3-AD7F1EF5CB0D}" type="pres">
      <dgm:prSet presAssocID="{8E35F0AA-65EC-4797-8EDB-E94BFBBF4A67}" presName="composite" presStyleCnt="0"/>
      <dgm:spPr/>
    </dgm:pt>
    <dgm:pt modelId="{8B194A3E-1FE8-4756-A2C0-F18196D4C296}" type="pres">
      <dgm:prSet presAssocID="{8E35F0AA-65EC-4797-8EDB-E94BFBBF4A67}" presName="parentText" presStyleLbl="alignNode1" presStyleIdx="5" presStyleCnt="6">
        <dgm:presLayoutVars>
          <dgm:chMax val="1"/>
          <dgm:bulletEnabled val="1"/>
        </dgm:presLayoutVars>
      </dgm:prSet>
      <dgm:spPr/>
    </dgm:pt>
    <dgm:pt modelId="{E0198126-E9E1-4066-A3D9-4615CEFC3436}" type="pres">
      <dgm:prSet presAssocID="{8E35F0AA-65EC-4797-8EDB-E94BFBBF4A67}" presName="descendantText" presStyleLbl="alignAcc1" presStyleIdx="5" presStyleCnt="6">
        <dgm:presLayoutVars>
          <dgm:bulletEnabled val="1"/>
        </dgm:presLayoutVars>
      </dgm:prSet>
      <dgm:spPr/>
    </dgm:pt>
  </dgm:ptLst>
  <dgm:cxnLst>
    <dgm:cxn modelId="{693A8C06-33C4-4179-9DB9-00EA98B1137E}" srcId="{3EFA0C26-0FBE-4903-8E91-071CC2853AF3}" destId="{0974CD7C-593B-4BBD-A12F-21224421FA9E}" srcOrd="0" destOrd="0" parTransId="{4034C422-5D75-4008-8475-C4DD97B1301B}" sibTransId="{606F4F8E-92C4-4265-A102-1FCE09D4132C}"/>
    <dgm:cxn modelId="{3E0C9509-A354-449C-AC10-32369775E58B}" type="presOf" srcId="{3C66F61F-5EF5-4F7C-BE38-97D875439DFC}" destId="{C53E5DBA-AF2C-4BD8-8BE7-EC8B4D713296}" srcOrd="0" destOrd="0" presId="urn:microsoft.com/office/officeart/2005/8/layout/chevron2"/>
    <dgm:cxn modelId="{07BE8411-AD46-4A19-A2CA-52C64FED7F15}" type="presOf" srcId="{0974CD7C-593B-4BBD-A12F-21224421FA9E}" destId="{C20136BE-9E2C-4DD6-971A-AE6A6B2C9D88}" srcOrd="0" destOrd="0" presId="urn:microsoft.com/office/officeart/2005/8/layout/chevron2"/>
    <dgm:cxn modelId="{758CFC11-D15F-42A9-94C9-BBB3812C1872}" type="presOf" srcId="{3EFA0C26-0FBE-4903-8E91-071CC2853AF3}" destId="{860938C1-5CA8-4987-9974-06BBCDC8A43B}" srcOrd="0" destOrd="0" presId="urn:microsoft.com/office/officeart/2005/8/layout/chevron2"/>
    <dgm:cxn modelId="{9DEC7B15-D930-423F-8F08-DF839876FC17}" type="presOf" srcId="{4D090039-2070-4C62-B91D-DAE1E5DCF702}" destId="{E0198126-E9E1-4066-A3D9-4615CEFC3436}" srcOrd="0" destOrd="0" presId="urn:microsoft.com/office/officeart/2005/8/layout/chevron2"/>
    <dgm:cxn modelId="{47209217-9232-448A-B5BE-16F16F6CC510}" srcId="{3EFA0C26-0FBE-4903-8E91-071CC2853AF3}" destId="{0869A070-5E6E-4219-8FA0-07B7F120DCBF}" srcOrd="2" destOrd="0" parTransId="{C9CF7942-0B9A-47D1-B0DA-B49CDB48555D}" sibTransId="{ECA169B3-684C-46F5-8D15-07685C69A960}"/>
    <dgm:cxn modelId="{F919F027-ED70-4B37-B21B-DED7925C63E4}" type="presOf" srcId="{C0940994-69E6-477F-9543-0DDDB59CAF54}" destId="{9BB4C0B6-EF6E-4D65-AB27-BE44B606326D}" srcOrd="0" destOrd="0" presId="urn:microsoft.com/office/officeart/2005/8/layout/chevron2"/>
    <dgm:cxn modelId="{66CEAD36-2EF7-4546-A396-FF1CA4FE3F16}" srcId="{0869A070-5E6E-4219-8FA0-07B7F120DCBF}" destId="{C0940994-69E6-477F-9543-0DDDB59CAF54}" srcOrd="0" destOrd="0" parTransId="{C0AD6EEB-BD35-4490-8124-8C3E30C5A300}" sibTransId="{D33FC44D-7F8A-4CC4-B9F2-4FC2B4853A25}"/>
    <dgm:cxn modelId="{93E02239-05B4-4088-A743-11CE9623BE44}" srcId="{3EFA0C26-0FBE-4903-8E91-071CC2853AF3}" destId="{3C66F61F-5EF5-4F7C-BE38-97D875439DFC}" srcOrd="4" destOrd="0" parTransId="{7F339547-2DCD-4DB7-9FA0-B0B126B3DFDE}" sibTransId="{D1C094DA-FC48-4E82-9CDF-FF5F90FB993C}"/>
    <dgm:cxn modelId="{4DBA923E-1118-4F3C-A280-F899FC311502}" type="presOf" srcId="{BC37CF3C-555C-4E6F-A551-44B6D096CC1F}" destId="{AAA0649A-56E8-4B92-B9E5-613FEAE87D90}" srcOrd="0" destOrd="0" presId="urn:microsoft.com/office/officeart/2005/8/layout/chevron2"/>
    <dgm:cxn modelId="{AF2A7245-BD9A-4C14-86FD-2D9B7BF28848}" srcId="{8E35F0AA-65EC-4797-8EDB-E94BFBBF4A67}" destId="{4D090039-2070-4C62-B91D-DAE1E5DCF702}" srcOrd="0" destOrd="0" parTransId="{5A5FFECF-CBCB-489D-B91F-9527E7552759}" sibTransId="{24A9A030-5A1E-4075-B21F-4AD0048ADF22}"/>
    <dgm:cxn modelId="{6B55E06D-4AC9-4940-9C7D-91FAB87AC728}" type="presOf" srcId="{237552C7-F38B-4BF0-A201-6275D6E3A14C}" destId="{D93E52BC-B50D-4CE8-84ED-55E0E471058E}" srcOrd="0" destOrd="0" presId="urn:microsoft.com/office/officeart/2005/8/layout/chevron2"/>
    <dgm:cxn modelId="{3D723591-35A7-4E3F-962C-52DEDB9257D8}" type="presOf" srcId="{B5C9960B-7EF3-429B-8311-CF9B0C8DB971}" destId="{4A7FC722-564A-4BEC-A508-2EBDF7A0E172}" srcOrd="0" destOrd="0" presId="urn:microsoft.com/office/officeart/2005/8/layout/chevron2"/>
    <dgm:cxn modelId="{DB0CD398-A573-4572-8DF9-6B9DA1A917E4}" type="presOf" srcId="{6F0DAF67-49AA-40F1-B540-5E9D58A43792}" destId="{0F3B381B-6A73-418A-8218-79A734DB6B04}" srcOrd="0" destOrd="0" presId="urn:microsoft.com/office/officeart/2005/8/layout/chevron2"/>
    <dgm:cxn modelId="{0BC0AE9D-DAB0-42F4-8EC1-E5B284C36DD9}" type="presOf" srcId="{4A50EF53-1078-45DE-8A3A-723D8BE8C669}" destId="{165CDD79-EABD-4845-987C-A17DC0C039CC}" srcOrd="0" destOrd="0" presId="urn:microsoft.com/office/officeart/2005/8/layout/chevron2"/>
    <dgm:cxn modelId="{7FD72CA7-0331-4BC5-B63B-F37743C03419}" type="presOf" srcId="{0869A070-5E6E-4219-8FA0-07B7F120DCBF}" destId="{C0EC07AC-B663-4421-B5B2-0304CA5363E8}" srcOrd="0" destOrd="0" presId="urn:microsoft.com/office/officeart/2005/8/layout/chevron2"/>
    <dgm:cxn modelId="{71AEE0A8-28DE-4B51-8C51-CC2C99508785}" srcId="{3C66F61F-5EF5-4F7C-BE38-97D875439DFC}" destId="{BC37CF3C-555C-4E6F-A551-44B6D096CC1F}" srcOrd="0" destOrd="0" parTransId="{20C6B461-5483-4BAE-8EDC-166B1E7CD83B}" sibTransId="{1B02D27A-1A36-4C4C-B35D-1AD542097F79}"/>
    <dgm:cxn modelId="{C6D1CFB0-BA8B-429D-94DB-DD4C847A2D47}" srcId="{3EFA0C26-0FBE-4903-8E91-071CC2853AF3}" destId="{7918DE3D-6412-4360-AB63-A53D04C2D2EC}" srcOrd="1" destOrd="0" parTransId="{EC36B35F-83A0-49CE-B3AD-A350B5A8075D}" sibTransId="{CDCB8B0E-709B-4F9D-99DF-916A7A9A0BF3}"/>
    <dgm:cxn modelId="{3C6E31B9-02B6-4C72-9D24-1E97F3022B32}" srcId="{3EFA0C26-0FBE-4903-8E91-071CC2853AF3}" destId="{8E35F0AA-65EC-4797-8EDB-E94BFBBF4A67}" srcOrd="5" destOrd="0" parTransId="{700AE8F2-466B-429A-B1EE-35A0D18B158A}" sibTransId="{EF6D47B2-9EAB-4702-8786-DBCDA6668F2A}"/>
    <dgm:cxn modelId="{14305CC6-8950-45F9-BB7A-34EA0BD2D98D}" type="presOf" srcId="{8E35F0AA-65EC-4797-8EDB-E94BFBBF4A67}" destId="{8B194A3E-1FE8-4756-A2C0-F18196D4C296}" srcOrd="0" destOrd="0" presId="urn:microsoft.com/office/officeart/2005/8/layout/chevron2"/>
    <dgm:cxn modelId="{AD6B8CCB-0867-4B80-A75C-A4A78DAC4F95}" srcId="{7918DE3D-6412-4360-AB63-A53D04C2D2EC}" destId="{B5C9960B-7EF3-429B-8311-CF9B0C8DB971}" srcOrd="0" destOrd="0" parTransId="{046E694D-3B3E-42B8-B212-2E9FC5A569B8}" sibTransId="{1041F4A9-B8C4-4A9D-8C29-91A430A2A557}"/>
    <dgm:cxn modelId="{A7199ED7-80DF-4A13-96E7-B10C6E605145}" type="presOf" srcId="{7918DE3D-6412-4360-AB63-A53D04C2D2EC}" destId="{E71C1308-898E-459D-80EC-90E4A8501038}" srcOrd="0" destOrd="0" presId="urn:microsoft.com/office/officeart/2005/8/layout/chevron2"/>
    <dgm:cxn modelId="{544F70EF-3197-498E-B833-9FAF729DBF88}" srcId="{3EFA0C26-0FBE-4903-8E91-071CC2853AF3}" destId="{4A50EF53-1078-45DE-8A3A-723D8BE8C669}" srcOrd="3" destOrd="0" parTransId="{E50096E9-7442-4CA5-8E2D-FB56FCDCD3F4}" sibTransId="{314EE882-4C84-41B6-A7EA-605E71AD753D}"/>
    <dgm:cxn modelId="{5909D3F1-CE18-4C9D-A5A4-CB3DA5F44925}" srcId="{4A50EF53-1078-45DE-8A3A-723D8BE8C669}" destId="{237552C7-F38B-4BF0-A201-6275D6E3A14C}" srcOrd="0" destOrd="0" parTransId="{2B1EEBF8-11EF-4928-9B34-6D6771B3C425}" sibTransId="{F6D58D86-C3D0-409C-8241-5C4D34CF6CBC}"/>
    <dgm:cxn modelId="{D65491FF-079F-49B9-BD19-81B71CD92281}" srcId="{0974CD7C-593B-4BBD-A12F-21224421FA9E}" destId="{6F0DAF67-49AA-40F1-B540-5E9D58A43792}" srcOrd="0" destOrd="0" parTransId="{02089725-9DC3-4BE0-B00C-5A09F2A3ACE3}" sibTransId="{0D5C5B68-FC1B-4690-90B7-266C618A60B1}"/>
    <dgm:cxn modelId="{DB267AF5-36C3-4672-BDD7-C63684241670}" type="presParOf" srcId="{860938C1-5CA8-4987-9974-06BBCDC8A43B}" destId="{E5301FB1-52B6-48B2-AC5F-E253388B53EE}" srcOrd="0" destOrd="0" presId="urn:microsoft.com/office/officeart/2005/8/layout/chevron2"/>
    <dgm:cxn modelId="{5AA8C8F9-726A-4328-AE6C-A7776202E9DD}" type="presParOf" srcId="{E5301FB1-52B6-48B2-AC5F-E253388B53EE}" destId="{C20136BE-9E2C-4DD6-971A-AE6A6B2C9D88}" srcOrd="0" destOrd="0" presId="urn:microsoft.com/office/officeart/2005/8/layout/chevron2"/>
    <dgm:cxn modelId="{FD2055D3-2ECE-4E32-9168-70CB2DB70F5C}" type="presParOf" srcId="{E5301FB1-52B6-48B2-AC5F-E253388B53EE}" destId="{0F3B381B-6A73-418A-8218-79A734DB6B04}" srcOrd="1" destOrd="0" presId="urn:microsoft.com/office/officeart/2005/8/layout/chevron2"/>
    <dgm:cxn modelId="{DE19C1D3-3865-49C9-9C16-AEDAE7E9637F}" type="presParOf" srcId="{860938C1-5CA8-4987-9974-06BBCDC8A43B}" destId="{17753A05-AA3B-44E3-A2E4-4398FF74FF14}" srcOrd="1" destOrd="0" presId="urn:microsoft.com/office/officeart/2005/8/layout/chevron2"/>
    <dgm:cxn modelId="{86511687-3212-4A3F-BE34-F2E33970AC6A}" type="presParOf" srcId="{860938C1-5CA8-4987-9974-06BBCDC8A43B}" destId="{BB3A1246-E209-4F54-BE74-20C27DC3C085}" srcOrd="2" destOrd="0" presId="urn:microsoft.com/office/officeart/2005/8/layout/chevron2"/>
    <dgm:cxn modelId="{2BEA1378-6708-4DD6-8A97-5DD59FC86937}" type="presParOf" srcId="{BB3A1246-E209-4F54-BE74-20C27DC3C085}" destId="{E71C1308-898E-459D-80EC-90E4A8501038}" srcOrd="0" destOrd="0" presId="urn:microsoft.com/office/officeart/2005/8/layout/chevron2"/>
    <dgm:cxn modelId="{240F1AE8-8C0A-4675-A4C6-F76E739F9CA5}" type="presParOf" srcId="{BB3A1246-E209-4F54-BE74-20C27DC3C085}" destId="{4A7FC722-564A-4BEC-A508-2EBDF7A0E172}" srcOrd="1" destOrd="0" presId="urn:microsoft.com/office/officeart/2005/8/layout/chevron2"/>
    <dgm:cxn modelId="{CF2A389D-F38E-40E7-AC38-DCBFED5E77F5}" type="presParOf" srcId="{860938C1-5CA8-4987-9974-06BBCDC8A43B}" destId="{CCA83003-18C3-4613-9BD1-EE690A3D0007}" srcOrd="3" destOrd="0" presId="urn:microsoft.com/office/officeart/2005/8/layout/chevron2"/>
    <dgm:cxn modelId="{E9E1B2B6-FCFE-4FCA-BF1B-EDE3F2065FB4}" type="presParOf" srcId="{860938C1-5CA8-4987-9974-06BBCDC8A43B}" destId="{DE869950-AF1B-4AF4-AC08-0CA83E209654}" srcOrd="4" destOrd="0" presId="urn:microsoft.com/office/officeart/2005/8/layout/chevron2"/>
    <dgm:cxn modelId="{F5A58D72-7640-40A3-B7C2-02F39F4CF98F}" type="presParOf" srcId="{DE869950-AF1B-4AF4-AC08-0CA83E209654}" destId="{C0EC07AC-B663-4421-B5B2-0304CA5363E8}" srcOrd="0" destOrd="0" presId="urn:microsoft.com/office/officeart/2005/8/layout/chevron2"/>
    <dgm:cxn modelId="{0F77C428-36E7-4D7D-BF96-401770A663E8}" type="presParOf" srcId="{DE869950-AF1B-4AF4-AC08-0CA83E209654}" destId="{9BB4C0B6-EF6E-4D65-AB27-BE44B606326D}" srcOrd="1" destOrd="0" presId="urn:microsoft.com/office/officeart/2005/8/layout/chevron2"/>
    <dgm:cxn modelId="{B44B57AB-A8DC-4959-B65E-AED5263334AC}" type="presParOf" srcId="{860938C1-5CA8-4987-9974-06BBCDC8A43B}" destId="{F01C9B20-837B-4850-954B-BE73B538B9F9}" srcOrd="5" destOrd="0" presId="urn:microsoft.com/office/officeart/2005/8/layout/chevron2"/>
    <dgm:cxn modelId="{08E783D8-7A45-4DB1-8ED3-FF9DB5B48553}" type="presParOf" srcId="{860938C1-5CA8-4987-9974-06BBCDC8A43B}" destId="{7FCE37D0-4A1D-42D8-8B3C-4D9B4A037FB7}" srcOrd="6" destOrd="0" presId="urn:microsoft.com/office/officeart/2005/8/layout/chevron2"/>
    <dgm:cxn modelId="{15B693BD-792D-4B45-9A33-0B2371DFFE9F}" type="presParOf" srcId="{7FCE37D0-4A1D-42D8-8B3C-4D9B4A037FB7}" destId="{165CDD79-EABD-4845-987C-A17DC0C039CC}" srcOrd="0" destOrd="0" presId="urn:microsoft.com/office/officeart/2005/8/layout/chevron2"/>
    <dgm:cxn modelId="{395DC7B9-0F60-49A4-8E62-8FF24BF674E9}" type="presParOf" srcId="{7FCE37D0-4A1D-42D8-8B3C-4D9B4A037FB7}" destId="{D93E52BC-B50D-4CE8-84ED-55E0E471058E}" srcOrd="1" destOrd="0" presId="urn:microsoft.com/office/officeart/2005/8/layout/chevron2"/>
    <dgm:cxn modelId="{79A1F241-1913-4561-9052-A3D086D348FD}" type="presParOf" srcId="{860938C1-5CA8-4987-9974-06BBCDC8A43B}" destId="{337CC323-EBE7-49B0-B57B-50339CEA96EC}" srcOrd="7" destOrd="0" presId="urn:microsoft.com/office/officeart/2005/8/layout/chevron2"/>
    <dgm:cxn modelId="{574E32D4-5EF0-4937-A90F-B41CF7981236}" type="presParOf" srcId="{860938C1-5CA8-4987-9974-06BBCDC8A43B}" destId="{34A6A78C-2F43-4D60-86A2-E885F87D287D}" srcOrd="8" destOrd="0" presId="urn:microsoft.com/office/officeart/2005/8/layout/chevron2"/>
    <dgm:cxn modelId="{8BE2DEAB-AAEA-4CFA-ACE8-2F8E5713981F}" type="presParOf" srcId="{34A6A78C-2F43-4D60-86A2-E885F87D287D}" destId="{C53E5DBA-AF2C-4BD8-8BE7-EC8B4D713296}" srcOrd="0" destOrd="0" presId="urn:microsoft.com/office/officeart/2005/8/layout/chevron2"/>
    <dgm:cxn modelId="{CC5D0A98-5321-4386-B4B3-71D88A4006C0}" type="presParOf" srcId="{34A6A78C-2F43-4D60-86A2-E885F87D287D}" destId="{AAA0649A-56E8-4B92-B9E5-613FEAE87D90}" srcOrd="1" destOrd="0" presId="urn:microsoft.com/office/officeart/2005/8/layout/chevron2"/>
    <dgm:cxn modelId="{378CD14D-EC5C-4604-895A-DCEC44BB6F47}" type="presParOf" srcId="{860938C1-5CA8-4987-9974-06BBCDC8A43B}" destId="{B086BDBD-E448-4465-9280-0D0E1220966F}" srcOrd="9" destOrd="0" presId="urn:microsoft.com/office/officeart/2005/8/layout/chevron2"/>
    <dgm:cxn modelId="{6D8AC599-62F2-4C8D-B866-DBBCCF3DF5DF}" type="presParOf" srcId="{860938C1-5CA8-4987-9974-06BBCDC8A43B}" destId="{A3971E17-20A6-4A71-BAD3-AD7F1EF5CB0D}" srcOrd="10" destOrd="0" presId="urn:microsoft.com/office/officeart/2005/8/layout/chevron2"/>
    <dgm:cxn modelId="{6541B51B-A124-4F58-BC4C-925EA059FBFA}" type="presParOf" srcId="{A3971E17-20A6-4A71-BAD3-AD7F1EF5CB0D}" destId="{8B194A3E-1FE8-4756-A2C0-F18196D4C296}" srcOrd="0" destOrd="0" presId="urn:microsoft.com/office/officeart/2005/8/layout/chevron2"/>
    <dgm:cxn modelId="{708B25EF-0B27-413B-955E-E2020F9B5292}" type="presParOf" srcId="{A3971E17-20A6-4A71-BAD3-AD7F1EF5CB0D}" destId="{E0198126-E9E1-4066-A3D9-4615CEFC343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CA9E87-ED6D-4660-9E3C-FB400D76525C}">
      <dsp:nvSpPr>
        <dsp:cNvPr id="0" name=""/>
        <dsp:cNvSpPr/>
      </dsp:nvSpPr>
      <dsp:spPr>
        <a:xfrm>
          <a:off x="0" y="65202"/>
          <a:ext cx="7543800" cy="575639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Nominal</a:t>
          </a:r>
        </a:p>
      </dsp:txBody>
      <dsp:txXfrm>
        <a:off x="28100" y="93302"/>
        <a:ext cx="7487600" cy="519439"/>
      </dsp:txXfrm>
    </dsp:sp>
    <dsp:sp modelId="{78A449FB-33F6-4D8F-BA01-DD871E4FE495}">
      <dsp:nvSpPr>
        <dsp:cNvPr id="0" name=""/>
        <dsp:cNvSpPr/>
      </dsp:nvSpPr>
      <dsp:spPr>
        <a:xfrm>
          <a:off x="0" y="640842"/>
          <a:ext cx="7543800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516" tIns="30480" rIns="170688" bIns="30480" numCol="1" spcCol="1270" anchor="t" anchorCtr="0">
          <a:noAutofit/>
        </a:bodyPr>
        <a:lstStyle/>
        <a:p>
          <a:pPr marL="0" marR="0" lvl="1" indent="0" algn="l" defTabSz="914400" rtl="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endParaRPr lang="en-US" sz="1900" kern="1200" dirty="0"/>
        </a:p>
      </dsp:txBody>
      <dsp:txXfrm>
        <a:off x="0" y="640842"/>
        <a:ext cx="7543800" cy="397440"/>
      </dsp:txXfrm>
    </dsp:sp>
    <dsp:sp modelId="{FF22783C-D162-48EE-B707-72F00329359D}">
      <dsp:nvSpPr>
        <dsp:cNvPr id="0" name=""/>
        <dsp:cNvSpPr/>
      </dsp:nvSpPr>
      <dsp:spPr>
        <a:xfrm>
          <a:off x="0" y="1038282"/>
          <a:ext cx="7543800" cy="575639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-160472"/>
                <a:satOff val="3389"/>
                <a:lumOff val="902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-160472"/>
                <a:satOff val="3389"/>
                <a:lumOff val="902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-160472"/>
                <a:satOff val="3389"/>
                <a:lumOff val="902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Ordinal</a:t>
          </a:r>
        </a:p>
      </dsp:txBody>
      <dsp:txXfrm>
        <a:off x="28100" y="1066382"/>
        <a:ext cx="7487600" cy="519439"/>
      </dsp:txXfrm>
    </dsp:sp>
    <dsp:sp modelId="{C40A665F-3957-488A-80C2-5D33F19DFE0A}">
      <dsp:nvSpPr>
        <dsp:cNvPr id="0" name=""/>
        <dsp:cNvSpPr/>
      </dsp:nvSpPr>
      <dsp:spPr>
        <a:xfrm>
          <a:off x="0" y="1613922"/>
          <a:ext cx="7543800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516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900" kern="1200" dirty="0"/>
        </a:p>
      </dsp:txBody>
      <dsp:txXfrm>
        <a:off x="0" y="1613922"/>
        <a:ext cx="7543800" cy="397440"/>
      </dsp:txXfrm>
    </dsp:sp>
    <dsp:sp modelId="{EDF28AAB-108A-46F3-B931-B6D72032079C}">
      <dsp:nvSpPr>
        <dsp:cNvPr id="0" name=""/>
        <dsp:cNvSpPr/>
      </dsp:nvSpPr>
      <dsp:spPr>
        <a:xfrm>
          <a:off x="0" y="2011362"/>
          <a:ext cx="7543800" cy="575639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-320943"/>
                <a:satOff val="6777"/>
                <a:lumOff val="1805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-320943"/>
                <a:satOff val="6777"/>
                <a:lumOff val="1805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-320943"/>
                <a:satOff val="6777"/>
                <a:lumOff val="1805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>
              <a:latin typeface="+mn-lt"/>
            </a:rPr>
            <a:t>Interval</a:t>
          </a:r>
        </a:p>
      </dsp:txBody>
      <dsp:txXfrm>
        <a:off x="28100" y="2039462"/>
        <a:ext cx="7487600" cy="519439"/>
      </dsp:txXfrm>
    </dsp:sp>
    <dsp:sp modelId="{2C75AA69-4FCB-4F27-B140-EFACA8AA37EE}">
      <dsp:nvSpPr>
        <dsp:cNvPr id="0" name=""/>
        <dsp:cNvSpPr/>
      </dsp:nvSpPr>
      <dsp:spPr>
        <a:xfrm>
          <a:off x="0" y="2587002"/>
          <a:ext cx="7543800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516" tIns="30480" rIns="170688" bIns="30480" numCol="1" spcCol="1270" anchor="t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900" kern="1200" baseline="0" dirty="0">
            <a:latin typeface="+mn-lt"/>
          </a:endParaRPr>
        </a:p>
      </dsp:txBody>
      <dsp:txXfrm>
        <a:off x="0" y="2587002"/>
        <a:ext cx="7543800" cy="397440"/>
      </dsp:txXfrm>
    </dsp:sp>
    <dsp:sp modelId="{9122BA1D-89BD-4284-9791-30205F14669E}">
      <dsp:nvSpPr>
        <dsp:cNvPr id="0" name=""/>
        <dsp:cNvSpPr/>
      </dsp:nvSpPr>
      <dsp:spPr>
        <a:xfrm>
          <a:off x="0" y="2984442"/>
          <a:ext cx="7543800" cy="575639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-481415"/>
                <a:satOff val="10166"/>
                <a:lumOff val="270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-481415"/>
                <a:satOff val="10166"/>
                <a:lumOff val="270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-481415"/>
                <a:satOff val="10166"/>
                <a:lumOff val="270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Ratio</a:t>
          </a:r>
        </a:p>
      </dsp:txBody>
      <dsp:txXfrm>
        <a:off x="28100" y="3012542"/>
        <a:ext cx="7487600" cy="519439"/>
      </dsp:txXfrm>
    </dsp:sp>
    <dsp:sp modelId="{7190E931-FD07-463A-BB20-50AC85B999AA}">
      <dsp:nvSpPr>
        <dsp:cNvPr id="0" name=""/>
        <dsp:cNvSpPr/>
      </dsp:nvSpPr>
      <dsp:spPr>
        <a:xfrm>
          <a:off x="0" y="3560082"/>
          <a:ext cx="7543800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516" tIns="30480" rIns="170688" bIns="30480" numCol="1" spcCol="1270" anchor="t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900" kern="1200" dirty="0"/>
        </a:p>
      </dsp:txBody>
      <dsp:txXfrm>
        <a:off x="0" y="3560082"/>
        <a:ext cx="7543800" cy="3974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0302F4-EF03-423D-BE20-994446FF31F8}">
      <dsp:nvSpPr>
        <dsp:cNvPr id="0" name=""/>
        <dsp:cNvSpPr/>
      </dsp:nvSpPr>
      <dsp:spPr>
        <a:xfrm>
          <a:off x="5581969" y="2422075"/>
          <a:ext cx="948131" cy="4512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7496"/>
              </a:lnTo>
              <a:lnTo>
                <a:pt x="948131" y="307496"/>
              </a:lnTo>
              <a:lnTo>
                <a:pt x="948131" y="45122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D9293B-C3C6-4836-8D8B-ADC164B453D7}">
      <dsp:nvSpPr>
        <dsp:cNvPr id="0" name=""/>
        <dsp:cNvSpPr/>
      </dsp:nvSpPr>
      <dsp:spPr>
        <a:xfrm>
          <a:off x="4633838" y="2422075"/>
          <a:ext cx="948131" cy="451224"/>
        </a:xfrm>
        <a:custGeom>
          <a:avLst/>
          <a:gdLst/>
          <a:ahLst/>
          <a:cxnLst/>
          <a:rect l="0" t="0" r="0" b="0"/>
          <a:pathLst>
            <a:path>
              <a:moveTo>
                <a:pt x="948131" y="0"/>
              </a:moveTo>
              <a:lnTo>
                <a:pt x="948131" y="307496"/>
              </a:lnTo>
              <a:lnTo>
                <a:pt x="0" y="307496"/>
              </a:lnTo>
              <a:lnTo>
                <a:pt x="0" y="45122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BC8AC8-85FB-45A8-8388-E1E6EA86A381}">
      <dsp:nvSpPr>
        <dsp:cNvPr id="0" name=""/>
        <dsp:cNvSpPr/>
      </dsp:nvSpPr>
      <dsp:spPr>
        <a:xfrm>
          <a:off x="3685706" y="985656"/>
          <a:ext cx="1896263" cy="4512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7496"/>
              </a:lnTo>
              <a:lnTo>
                <a:pt x="1896263" y="307496"/>
              </a:lnTo>
              <a:lnTo>
                <a:pt x="1896263" y="45122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587D26-A85F-497B-B75A-847E6AB9E1FD}">
      <dsp:nvSpPr>
        <dsp:cNvPr id="0" name=""/>
        <dsp:cNvSpPr/>
      </dsp:nvSpPr>
      <dsp:spPr>
        <a:xfrm>
          <a:off x="1789442" y="2422075"/>
          <a:ext cx="948131" cy="4512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7496"/>
              </a:lnTo>
              <a:lnTo>
                <a:pt x="948131" y="307496"/>
              </a:lnTo>
              <a:lnTo>
                <a:pt x="948131" y="45122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D929DE-6AD9-45E1-8897-60356B41A976}">
      <dsp:nvSpPr>
        <dsp:cNvPr id="0" name=""/>
        <dsp:cNvSpPr/>
      </dsp:nvSpPr>
      <dsp:spPr>
        <a:xfrm>
          <a:off x="841310" y="2422075"/>
          <a:ext cx="948131" cy="451224"/>
        </a:xfrm>
        <a:custGeom>
          <a:avLst/>
          <a:gdLst/>
          <a:ahLst/>
          <a:cxnLst/>
          <a:rect l="0" t="0" r="0" b="0"/>
          <a:pathLst>
            <a:path>
              <a:moveTo>
                <a:pt x="948131" y="0"/>
              </a:moveTo>
              <a:lnTo>
                <a:pt x="948131" y="307496"/>
              </a:lnTo>
              <a:lnTo>
                <a:pt x="0" y="307496"/>
              </a:lnTo>
              <a:lnTo>
                <a:pt x="0" y="45122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BBA773-763D-46CF-8FF2-8416F84D323E}">
      <dsp:nvSpPr>
        <dsp:cNvPr id="0" name=""/>
        <dsp:cNvSpPr/>
      </dsp:nvSpPr>
      <dsp:spPr>
        <a:xfrm>
          <a:off x="1789442" y="985656"/>
          <a:ext cx="1896263" cy="451224"/>
        </a:xfrm>
        <a:custGeom>
          <a:avLst/>
          <a:gdLst/>
          <a:ahLst/>
          <a:cxnLst/>
          <a:rect l="0" t="0" r="0" b="0"/>
          <a:pathLst>
            <a:path>
              <a:moveTo>
                <a:pt x="1896263" y="0"/>
              </a:moveTo>
              <a:lnTo>
                <a:pt x="1896263" y="307496"/>
              </a:lnTo>
              <a:lnTo>
                <a:pt x="0" y="307496"/>
              </a:lnTo>
              <a:lnTo>
                <a:pt x="0" y="45122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8003F1-60B1-4D72-A696-B58556E53958}">
      <dsp:nvSpPr>
        <dsp:cNvPr id="0" name=""/>
        <dsp:cNvSpPr/>
      </dsp:nvSpPr>
      <dsp:spPr>
        <a:xfrm>
          <a:off x="2909961" y="460"/>
          <a:ext cx="1551488" cy="985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DE2C39-D19A-41B8-8E33-08112AB11896}">
      <dsp:nvSpPr>
        <dsp:cNvPr id="0" name=""/>
        <dsp:cNvSpPr/>
      </dsp:nvSpPr>
      <dsp:spPr>
        <a:xfrm>
          <a:off x="3082349" y="164229"/>
          <a:ext cx="1551488" cy="985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Data</a:t>
          </a:r>
        </a:p>
      </dsp:txBody>
      <dsp:txXfrm>
        <a:off x="3111204" y="193084"/>
        <a:ext cx="1493778" cy="927485"/>
      </dsp:txXfrm>
    </dsp:sp>
    <dsp:sp modelId="{307C2024-DE1A-4FB6-B7F2-C8E30E29C11B}">
      <dsp:nvSpPr>
        <dsp:cNvPr id="0" name=""/>
        <dsp:cNvSpPr/>
      </dsp:nvSpPr>
      <dsp:spPr>
        <a:xfrm>
          <a:off x="1013698" y="1436880"/>
          <a:ext cx="1551488" cy="985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41893E-D5C9-40B5-AC38-DC6942018C0C}">
      <dsp:nvSpPr>
        <dsp:cNvPr id="0" name=""/>
        <dsp:cNvSpPr/>
      </dsp:nvSpPr>
      <dsp:spPr>
        <a:xfrm>
          <a:off x="1186085" y="1600649"/>
          <a:ext cx="1551488" cy="985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Non-metric or Qualitative</a:t>
          </a:r>
        </a:p>
      </dsp:txBody>
      <dsp:txXfrm>
        <a:off x="1214940" y="1629504"/>
        <a:ext cx="1493778" cy="927485"/>
      </dsp:txXfrm>
    </dsp:sp>
    <dsp:sp modelId="{8DFB4DA3-0D81-4509-B0F6-53D0881B3A76}">
      <dsp:nvSpPr>
        <dsp:cNvPr id="0" name=""/>
        <dsp:cNvSpPr/>
      </dsp:nvSpPr>
      <dsp:spPr>
        <a:xfrm>
          <a:off x="65566" y="2873300"/>
          <a:ext cx="1551488" cy="985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A3A965-874C-4626-80DD-2C0DE850A5E9}">
      <dsp:nvSpPr>
        <dsp:cNvPr id="0" name=""/>
        <dsp:cNvSpPr/>
      </dsp:nvSpPr>
      <dsp:spPr>
        <a:xfrm>
          <a:off x="237953" y="3037068"/>
          <a:ext cx="1551488" cy="985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Nominal</a:t>
          </a:r>
        </a:p>
      </dsp:txBody>
      <dsp:txXfrm>
        <a:off x="266808" y="3065923"/>
        <a:ext cx="1493778" cy="927485"/>
      </dsp:txXfrm>
    </dsp:sp>
    <dsp:sp modelId="{272C47B3-4DCE-4BD1-A149-9E618F5F8151}">
      <dsp:nvSpPr>
        <dsp:cNvPr id="0" name=""/>
        <dsp:cNvSpPr/>
      </dsp:nvSpPr>
      <dsp:spPr>
        <a:xfrm>
          <a:off x="1961830" y="2873300"/>
          <a:ext cx="1551488" cy="985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5F72E1-0183-4C0D-A7B9-9E2B171F4B5F}">
      <dsp:nvSpPr>
        <dsp:cNvPr id="0" name=""/>
        <dsp:cNvSpPr/>
      </dsp:nvSpPr>
      <dsp:spPr>
        <a:xfrm>
          <a:off x="2134217" y="3037068"/>
          <a:ext cx="1551488" cy="985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Ordinal</a:t>
          </a:r>
        </a:p>
      </dsp:txBody>
      <dsp:txXfrm>
        <a:off x="2163072" y="3065923"/>
        <a:ext cx="1493778" cy="927485"/>
      </dsp:txXfrm>
    </dsp:sp>
    <dsp:sp modelId="{EEB2A212-A0B7-4C61-9A82-1327D6196F03}">
      <dsp:nvSpPr>
        <dsp:cNvPr id="0" name=""/>
        <dsp:cNvSpPr/>
      </dsp:nvSpPr>
      <dsp:spPr>
        <a:xfrm>
          <a:off x="4806225" y="1436880"/>
          <a:ext cx="1551488" cy="985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53D0F2-9A7C-4519-B322-86546D495279}">
      <dsp:nvSpPr>
        <dsp:cNvPr id="0" name=""/>
        <dsp:cNvSpPr/>
      </dsp:nvSpPr>
      <dsp:spPr>
        <a:xfrm>
          <a:off x="4978613" y="1600649"/>
          <a:ext cx="1551488" cy="985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Metric or Quantitative</a:t>
          </a:r>
        </a:p>
      </dsp:txBody>
      <dsp:txXfrm>
        <a:off x="5007468" y="1629504"/>
        <a:ext cx="1493778" cy="927485"/>
      </dsp:txXfrm>
    </dsp:sp>
    <dsp:sp modelId="{2AABB1BE-4342-495C-94BD-C4F9CF7C3C25}">
      <dsp:nvSpPr>
        <dsp:cNvPr id="0" name=""/>
        <dsp:cNvSpPr/>
      </dsp:nvSpPr>
      <dsp:spPr>
        <a:xfrm>
          <a:off x="3858093" y="2873300"/>
          <a:ext cx="1551488" cy="985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613617-69A2-4E70-9803-5DDE402F6E61}">
      <dsp:nvSpPr>
        <dsp:cNvPr id="0" name=""/>
        <dsp:cNvSpPr/>
      </dsp:nvSpPr>
      <dsp:spPr>
        <a:xfrm>
          <a:off x="4030481" y="3037068"/>
          <a:ext cx="1551488" cy="985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Interval</a:t>
          </a:r>
        </a:p>
      </dsp:txBody>
      <dsp:txXfrm>
        <a:off x="4059336" y="3065923"/>
        <a:ext cx="1493778" cy="927485"/>
      </dsp:txXfrm>
    </dsp:sp>
    <dsp:sp modelId="{A14DF521-BAF9-4857-A4BC-70D18C9A2E63}">
      <dsp:nvSpPr>
        <dsp:cNvPr id="0" name=""/>
        <dsp:cNvSpPr/>
      </dsp:nvSpPr>
      <dsp:spPr>
        <a:xfrm>
          <a:off x="5754357" y="2873300"/>
          <a:ext cx="1551488" cy="9851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B54608-0151-4674-A4E8-408FD0BB4DB4}">
      <dsp:nvSpPr>
        <dsp:cNvPr id="0" name=""/>
        <dsp:cNvSpPr/>
      </dsp:nvSpPr>
      <dsp:spPr>
        <a:xfrm>
          <a:off x="5926745" y="3037068"/>
          <a:ext cx="1551488" cy="9851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Ratio</a:t>
          </a:r>
        </a:p>
      </dsp:txBody>
      <dsp:txXfrm>
        <a:off x="5955600" y="3065923"/>
        <a:ext cx="1493778" cy="9274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E87183-DE3D-47BC-9962-BC51F5CD1C7C}">
      <dsp:nvSpPr>
        <dsp:cNvPr id="0" name=""/>
        <dsp:cNvSpPr/>
      </dsp:nvSpPr>
      <dsp:spPr>
        <a:xfrm>
          <a:off x="0" y="277917"/>
          <a:ext cx="7543800" cy="859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483" tIns="291592" rIns="585483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>
              <a:solidFill>
                <a:schemeClr val="bg2"/>
              </a:solidFill>
            </a:rPr>
            <a:t>Sex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>
              <a:solidFill>
                <a:schemeClr val="bg2"/>
              </a:solidFill>
            </a:rPr>
            <a:t>Marital Status</a:t>
          </a:r>
        </a:p>
      </dsp:txBody>
      <dsp:txXfrm>
        <a:off x="0" y="277917"/>
        <a:ext cx="7543800" cy="859950"/>
      </dsp:txXfrm>
    </dsp:sp>
    <dsp:sp modelId="{33D5AE74-B701-4016-88C0-CFE04BDE5EE3}">
      <dsp:nvSpPr>
        <dsp:cNvPr id="0" name=""/>
        <dsp:cNvSpPr/>
      </dsp:nvSpPr>
      <dsp:spPr>
        <a:xfrm>
          <a:off x="377190" y="71277"/>
          <a:ext cx="528066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596" tIns="0" rIns="199596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Nominal Data?</a:t>
          </a:r>
        </a:p>
      </dsp:txBody>
      <dsp:txXfrm>
        <a:off x="397365" y="91452"/>
        <a:ext cx="5240310" cy="372930"/>
      </dsp:txXfrm>
    </dsp:sp>
    <dsp:sp modelId="{7E5EA0CE-C2A9-4702-A9B8-4A0E9BDBE7BF}">
      <dsp:nvSpPr>
        <dsp:cNvPr id="0" name=""/>
        <dsp:cNvSpPr/>
      </dsp:nvSpPr>
      <dsp:spPr>
        <a:xfrm>
          <a:off x="0" y="1445507"/>
          <a:ext cx="7543800" cy="1124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483" tIns="291592" rIns="585483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>
              <a:solidFill>
                <a:schemeClr val="bg1"/>
              </a:solidFill>
            </a:rPr>
            <a:t>Age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>
              <a:solidFill>
                <a:schemeClr val="bg1"/>
              </a:solidFill>
            </a:rPr>
            <a:t>Income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>
              <a:solidFill>
                <a:schemeClr val="bg1"/>
              </a:solidFill>
            </a:rPr>
            <a:t>Education</a:t>
          </a:r>
        </a:p>
      </dsp:txBody>
      <dsp:txXfrm>
        <a:off x="0" y="1445507"/>
        <a:ext cx="7543800" cy="1124550"/>
      </dsp:txXfrm>
    </dsp:sp>
    <dsp:sp modelId="{AEF03774-B05B-4785-AA28-A1B196F92483}">
      <dsp:nvSpPr>
        <dsp:cNvPr id="0" name=""/>
        <dsp:cNvSpPr/>
      </dsp:nvSpPr>
      <dsp:spPr>
        <a:xfrm>
          <a:off x="377190" y="1213467"/>
          <a:ext cx="528066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596" tIns="0" rIns="199596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Ordinal Data?</a:t>
          </a:r>
        </a:p>
      </dsp:txBody>
      <dsp:txXfrm>
        <a:off x="397365" y="1233642"/>
        <a:ext cx="5240310" cy="372930"/>
      </dsp:txXfrm>
    </dsp:sp>
    <dsp:sp modelId="{4CBDBD88-4024-444B-BCF0-E172B34BED12}">
      <dsp:nvSpPr>
        <dsp:cNvPr id="0" name=""/>
        <dsp:cNvSpPr/>
      </dsp:nvSpPr>
      <dsp:spPr>
        <a:xfrm>
          <a:off x="0" y="2843829"/>
          <a:ext cx="7543800" cy="1124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5483" tIns="291592" rIns="585483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>
              <a:solidFill>
                <a:schemeClr val="bg1"/>
              </a:solidFill>
            </a:rPr>
            <a:t>Mode: All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>
              <a:solidFill>
                <a:schemeClr val="bg1"/>
              </a:solidFill>
            </a:rPr>
            <a:t>Median: Ordinal only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>
              <a:solidFill>
                <a:schemeClr val="bg1"/>
              </a:solidFill>
            </a:rPr>
            <a:t>Mean: None</a:t>
          </a:r>
        </a:p>
      </dsp:txBody>
      <dsp:txXfrm>
        <a:off x="0" y="2843829"/>
        <a:ext cx="7543800" cy="1124550"/>
      </dsp:txXfrm>
    </dsp:sp>
    <dsp:sp modelId="{06A5031C-34D5-4F7B-AC22-93EC5F91F02A}">
      <dsp:nvSpPr>
        <dsp:cNvPr id="0" name=""/>
        <dsp:cNvSpPr/>
      </dsp:nvSpPr>
      <dsp:spPr>
        <a:xfrm>
          <a:off x="377190" y="2620257"/>
          <a:ext cx="528066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596" tIns="0" rIns="199596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Mode, Median, Mean?</a:t>
          </a:r>
        </a:p>
      </dsp:txBody>
      <dsp:txXfrm>
        <a:off x="397365" y="2640432"/>
        <a:ext cx="5240310" cy="3729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0136BE-9E2C-4DD6-971A-AE6A6B2C9D88}">
      <dsp:nvSpPr>
        <dsp:cNvPr id="0" name=""/>
        <dsp:cNvSpPr/>
      </dsp:nvSpPr>
      <dsp:spPr>
        <a:xfrm rot="5400000">
          <a:off x="-133112" y="138542"/>
          <a:ext cx="887415" cy="621191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1</a:t>
          </a:r>
        </a:p>
      </dsp:txBody>
      <dsp:txXfrm rot="-5400000">
        <a:off x="1" y="316026"/>
        <a:ext cx="621191" cy="266224"/>
      </dsp:txXfrm>
    </dsp:sp>
    <dsp:sp modelId="{0F3B381B-6A73-418A-8218-79A734DB6B04}">
      <dsp:nvSpPr>
        <dsp:cNvPr id="0" name=""/>
        <dsp:cNvSpPr/>
      </dsp:nvSpPr>
      <dsp:spPr>
        <a:xfrm rot="5400000">
          <a:off x="4270183" y="-3643562"/>
          <a:ext cx="577123" cy="78751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What percentage of sample are women?</a:t>
          </a:r>
        </a:p>
      </dsp:txBody>
      <dsp:txXfrm rot="-5400000">
        <a:off x="621191" y="33603"/>
        <a:ext cx="7846935" cy="520777"/>
      </dsp:txXfrm>
    </dsp:sp>
    <dsp:sp modelId="{E71C1308-898E-459D-80EC-90E4A8501038}">
      <dsp:nvSpPr>
        <dsp:cNvPr id="0" name=""/>
        <dsp:cNvSpPr/>
      </dsp:nvSpPr>
      <dsp:spPr>
        <a:xfrm rot="5400000">
          <a:off x="-133112" y="927837"/>
          <a:ext cx="887415" cy="62119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2</a:t>
          </a:r>
        </a:p>
      </dsp:txBody>
      <dsp:txXfrm rot="-5400000">
        <a:off x="1" y="1105321"/>
        <a:ext cx="621191" cy="266224"/>
      </dsp:txXfrm>
    </dsp:sp>
    <dsp:sp modelId="{4A7FC722-564A-4BEC-A508-2EBDF7A0E172}">
      <dsp:nvSpPr>
        <dsp:cNvPr id="0" name=""/>
        <dsp:cNvSpPr/>
      </dsp:nvSpPr>
      <dsp:spPr>
        <a:xfrm rot="5400000">
          <a:off x="4270335" y="-2854418"/>
          <a:ext cx="576820" cy="78751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What percentage have been with National for 2 years or more? (See column 30)</a:t>
          </a:r>
        </a:p>
      </dsp:txBody>
      <dsp:txXfrm rot="-5400000">
        <a:off x="621191" y="822884"/>
        <a:ext cx="7846950" cy="520504"/>
      </dsp:txXfrm>
    </dsp:sp>
    <dsp:sp modelId="{C0EC07AC-B663-4421-B5B2-0304CA5363E8}">
      <dsp:nvSpPr>
        <dsp:cNvPr id="0" name=""/>
        <dsp:cNvSpPr/>
      </dsp:nvSpPr>
      <dsp:spPr>
        <a:xfrm rot="5400000">
          <a:off x="-133112" y="1717132"/>
          <a:ext cx="887415" cy="62119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3</a:t>
          </a:r>
        </a:p>
      </dsp:txBody>
      <dsp:txXfrm rot="-5400000">
        <a:off x="1" y="1894616"/>
        <a:ext cx="621191" cy="266224"/>
      </dsp:txXfrm>
    </dsp:sp>
    <dsp:sp modelId="{9BB4C0B6-EF6E-4D65-AB27-BE44B606326D}">
      <dsp:nvSpPr>
        <dsp:cNvPr id="0" name=""/>
        <dsp:cNvSpPr/>
      </dsp:nvSpPr>
      <dsp:spPr>
        <a:xfrm rot="5400000">
          <a:off x="4270335" y="-2065123"/>
          <a:ext cx="576820" cy="78751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0" marR="0" lvl="1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GB" sz="1800" kern="1200" dirty="0"/>
            <a:t>What is the distribution of quality of service? (See column 28)</a:t>
          </a:r>
        </a:p>
      </dsp:txBody>
      <dsp:txXfrm rot="-5400000">
        <a:off x="621191" y="1612179"/>
        <a:ext cx="7846950" cy="520504"/>
      </dsp:txXfrm>
    </dsp:sp>
    <dsp:sp modelId="{165CDD79-EABD-4845-987C-A17DC0C039CC}">
      <dsp:nvSpPr>
        <dsp:cNvPr id="0" name=""/>
        <dsp:cNvSpPr/>
      </dsp:nvSpPr>
      <dsp:spPr>
        <a:xfrm rot="5400000">
          <a:off x="-133112" y="2506427"/>
          <a:ext cx="887415" cy="62119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4</a:t>
          </a:r>
        </a:p>
      </dsp:txBody>
      <dsp:txXfrm rot="-5400000">
        <a:off x="1" y="2683911"/>
        <a:ext cx="621191" cy="266224"/>
      </dsp:txXfrm>
    </dsp:sp>
    <dsp:sp modelId="{D93E52BC-B50D-4CE8-84ED-55E0E471058E}">
      <dsp:nvSpPr>
        <dsp:cNvPr id="0" name=""/>
        <dsp:cNvSpPr/>
      </dsp:nvSpPr>
      <dsp:spPr>
        <a:xfrm rot="5400000">
          <a:off x="4270335" y="-1275828"/>
          <a:ext cx="576820" cy="78751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What percentage rate overall quality of service at 5 or greater? </a:t>
          </a:r>
        </a:p>
      </dsp:txBody>
      <dsp:txXfrm rot="-5400000">
        <a:off x="621191" y="2401474"/>
        <a:ext cx="7846950" cy="520504"/>
      </dsp:txXfrm>
    </dsp:sp>
    <dsp:sp modelId="{C53E5DBA-AF2C-4BD8-8BE7-EC8B4D713296}">
      <dsp:nvSpPr>
        <dsp:cNvPr id="0" name=""/>
        <dsp:cNvSpPr/>
      </dsp:nvSpPr>
      <dsp:spPr>
        <a:xfrm rot="5400000">
          <a:off x="-133112" y="3295723"/>
          <a:ext cx="887415" cy="62119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5</a:t>
          </a:r>
        </a:p>
      </dsp:txBody>
      <dsp:txXfrm rot="-5400000">
        <a:off x="1" y="3473207"/>
        <a:ext cx="621191" cy="266224"/>
      </dsp:txXfrm>
    </dsp:sp>
    <dsp:sp modelId="{AAA0649A-56E8-4B92-B9E5-613FEAE87D90}">
      <dsp:nvSpPr>
        <dsp:cNvPr id="0" name=""/>
        <dsp:cNvSpPr/>
      </dsp:nvSpPr>
      <dsp:spPr>
        <a:xfrm rot="5400000">
          <a:off x="4270335" y="-486533"/>
          <a:ext cx="576820" cy="78751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What are the mean and variance of quality of service?</a:t>
          </a:r>
        </a:p>
      </dsp:txBody>
      <dsp:txXfrm rot="-5400000">
        <a:off x="621191" y="3190769"/>
        <a:ext cx="7846950" cy="520504"/>
      </dsp:txXfrm>
    </dsp:sp>
    <dsp:sp modelId="{8B194A3E-1FE8-4756-A2C0-F18196D4C296}">
      <dsp:nvSpPr>
        <dsp:cNvPr id="0" name=""/>
        <dsp:cNvSpPr/>
      </dsp:nvSpPr>
      <dsp:spPr>
        <a:xfrm rot="5400000">
          <a:off x="-133112" y="4085018"/>
          <a:ext cx="887415" cy="621191"/>
        </a:xfrm>
        <a:prstGeom prst="chevron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noFill/>
            </a:rPr>
            <a:t>6</a:t>
          </a:r>
        </a:p>
      </dsp:txBody>
      <dsp:txXfrm rot="-5400000">
        <a:off x="1" y="4262502"/>
        <a:ext cx="621191" cy="266224"/>
      </dsp:txXfrm>
    </dsp:sp>
    <dsp:sp modelId="{E0198126-E9E1-4066-A3D9-4615CEFC3436}">
      <dsp:nvSpPr>
        <dsp:cNvPr id="0" name=""/>
        <dsp:cNvSpPr/>
      </dsp:nvSpPr>
      <dsp:spPr>
        <a:xfrm rot="5400000">
          <a:off x="4270335" y="302761"/>
          <a:ext cx="576820" cy="7875108"/>
        </a:xfrm>
        <a:prstGeom prst="round2Same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>
              <a:noFill/>
            </a:rPr>
            <a:t>Is there a difference between men &amp; women on perceptions of service quality?</a:t>
          </a:r>
        </a:p>
      </dsp:txBody>
      <dsp:txXfrm rot="-5400000">
        <a:off x="621191" y="3980063"/>
        <a:ext cx="7846950" cy="52050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0136BE-9E2C-4DD6-971A-AE6A6B2C9D88}">
      <dsp:nvSpPr>
        <dsp:cNvPr id="0" name=""/>
        <dsp:cNvSpPr/>
      </dsp:nvSpPr>
      <dsp:spPr>
        <a:xfrm rot="5400000">
          <a:off x="-133112" y="138542"/>
          <a:ext cx="887415" cy="62119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1</a:t>
          </a:r>
        </a:p>
      </dsp:txBody>
      <dsp:txXfrm rot="-5400000">
        <a:off x="1" y="316026"/>
        <a:ext cx="621191" cy="266224"/>
      </dsp:txXfrm>
    </dsp:sp>
    <dsp:sp modelId="{0F3B381B-6A73-418A-8218-79A734DB6B04}">
      <dsp:nvSpPr>
        <dsp:cNvPr id="0" name=""/>
        <dsp:cNvSpPr/>
      </dsp:nvSpPr>
      <dsp:spPr>
        <a:xfrm rot="5400000">
          <a:off x="4270183" y="-3643562"/>
          <a:ext cx="577123" cy="78751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What percentage of sample are women?</a:t>
          </a:r>
        </a:p>
      </dsp:txBody>
      <dsp:txXfrm rot="-5400000">
        <a:off x="621191" y="33603"/>
        <a:ext cx="7846935" cy="520777"/>
      </dsp:txXfrm>
    </dsp:sp>
    <dsp:sp modelId="{E71C1308-898E-459D-80EC-90E4A8501038}">
      <dsp:nvSpPr>
        <dsp:cNvPr id="0" name=""/>
        <dsp:cNvSpPr/>
      </dsp:nvSpPr>
      <dsp:spPr>
        <a:xfrm rot="5400000">
          <a:off x="-133112" y="927837"/>
          <a:ext cx="887415" cy="621191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2</a:t>
          </a:r>
        </a:p>
      </dsp:txBody>
      <dsp:txXfrm rot="-5400000">
        <a:off x="1" y="1105321"/>
        <a:ext cx="621191" cy="266224"/>
      </dsp:txXfrm>
    </dsp:sp>
    <dsp:sp modelId="{4A7FC722-564A-4BEC-A508-2EBDF7A0E172}">
      <dsp:nvSpPr>
        <dsp:cNvPr id="0" name=""/>
        <dsp:cNvSpPr/>
      </dsp:nvSpPr>
      <dsp:spPr>
        <a:xfrm rot="5400000">
          <a:off x="4270335" y="-2854418"/>
          <a:ext cx="576820" cy="78751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What percentage have been with National for 2 years or more? (See column 30)</a:t>
          </a:r>
        </a:p>
      </dsp:txBody>
      <dsp:txXfrm rot="-5400000">
        <a:off x="621191" y="822884"/>
        <a:ext cx="7846950" cy="520504"/>
      </dsp:txXfrm>
    </dsp:sp>
    <dsp:sp modelId="{C0EC07AC-B663-4421-B5B2-0304CA5363E8}">
      <dsp:nvSpPr>
        <dsp:cNvPr id="0" name=""/>
        <dsp:cNvSpPr/>
      </dsp:nvSpPr>
      <dsp:spPr>
        <a:xfrm rot="5400000">
          <a:off x="-133112" y="1717132"/>
          <a:ext cx="887415" cy="62119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3</a:t>
          </a:r>
        </a:p>
      </dsp:txBody>
      <dsp:txXfrm rot="-5400000">
        <a:off x="1" y="1894616"/>
        <a:ext cx="621191" cy="266224"/>
      </dsp:txXfrm>
    </dsp:sp>
    <dsp:sp modelId="{9BB4C0B6-EF6E-4D65-AB27-BE44B606326D}">
      <dsp:nvSpPr>
        <dsp:cNvPr id="0" name=""/>
        <dsp:cNvSpPr/>
      </dsp:nvSpPr>
      <dsp:spPr>
        <a:xfrm rot="5400000">
          <a:off x="4270335" y="-2065123"/>
          <a:ext cx="576820" cy="78751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0" marR="0" lvl="1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GB" sz="1800" kern="1200" dirty="0"/>
            <a:t>What is the distribution of quality of service? (See column 28)</a:t>
          </a:r>
        </a:p>
      </dsp:txBody>
      <dsp:txXfrm rot="-5400000">
        <a:off x="621191" y="1612179"/>
        <a:ext cx="7846950" cy="520504"/>
      </dsp:txXfrm>
    </dsp:sp>
    <dsp:sp modelId="{165CDD79-EABD-4845-987C-A17DC0C039CC}">
      <dsp:nvSpPr>
        <dsp:cNvPr id="0" name=""/>
        <dsp:cNvSpPr/>
      </dsp:nvSpPr>
      <dsp:spPr>
        <a:xfrm rot="5400000">
          <a:off x="-133112" y="2506427"/>
          <a:ext cx="887415" cy="62119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4</a:t>
          </a:r>
        </a:p>
      </dsp:txBody>
      <dsp:txXfrm rot="-5400000">
        <a:off x="1" y="2683911"/>
        <a:ext cx="621191" cy="266224"/>
      </dsp:txXfrm>
    </dsp:sp>
    <dsp:sp modelId="{D93E52BC-B50D-4CE8-84ED-55E0E471058E}">
      <dsp:nvSpPr>
        <dsp:cNvPr id="0" name=""/>
        <dsp:cNvSpPr/>
      </dsp:nvSpPr>
      <dsp:spPr>
        <a:xfrm rot="5400000">
          <a:off x="4270335" y="-1275828"/>
          <a:ext cx="576820" cy="78751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What percentage rate overall quality of service at 5 or greater? </a:t>
          </a:r>
        </a:p>
      </dsp:txBody>
      <dsp:txXfrm rot="-5400000">
        <a:off x="621191" y="2401474"/>
        <a:ext cx="7846950" cy="520504"/>
      </dsp:txXfrm>
    </dsp:sp>
    <dsp:sp modelId="{C53E5DBA-AF2C-4BD8-8BE7-EC8B4D713296}">
      <dsp:nvSpPr>
        <dsp:cNvPr id="0" name=""/>
        <dsp:cNvSpPr/>
      </dsp:nvSpPr>
      <dsp:spPr>
        <a:xfrm rot="5400000">
          <a:off x="-133112" y="3295723"/>
          <a:ext cx="887415" cy="62119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5</a:t>
          </a:r>
        </a:p>
      </dsp:txBody>
      <dsp:txXfrm rot="-5400000">
        <a:off x="1" y="3473207"/>
        <a:ext cx="621191" cy="266224"/>
      </dsp:txXfrm>
    </dsp:sp>
    <dsp:sp modelId="{AAA0649A-56E8-4B92-B9E5-613FEAE87D90}">
      <dsp:nvSpPr>
        <dsp:cNvPr id="0" name=""/>
        <dsp:cNvSpPr/>
      </dsp:nvSpPr>
      <dsp:spPr>
        <a:xfrm rot="5400000">
          <a:off x="4270335" y="-486533"/>
          <a:ext cx="576820" cy="78751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What are the mean and variance of quality of service?</a:t>
          </a:r>
        </a:p>
      </dsp:txBody>
      <dsp:txXfrm rot="-5400000">
        <a:off x="621191" y="3190769"/>
        <a:ext cx="7846950" cy="520504"/>
      </dsp:txXfrm>
    </dsp:sp>
    <dsp:sp modelId="{8B194A3E-1FE8-4756-A2C0-F18196D4C296}">
      <dsp:nvSpPr>
        <dsp:cNvPr id="0" name=""/>
        <dsp:cNvSpPr/>
      </dsp:nvSpPr>
      <dsp:spPr>
        <a:xfrm rot="5400000">
          <a:off x="-133112" y="4085018"/>
          <a:ext cx="887415" cy="621191"/>
        </a:xfrm>
        <a:prstGeom prst="chevron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noFill/>
            </a:rPr>
            <a:t>6</a:t>
          </a:r>
        </a:p>
      </dsp:txBody>
      <dsp:txXfrm rot="-5400000">
        <a:off x="1" y="4262502"/>
        <a:ext cx="621191" cy="266224"/>
      </dsp:txXfrm>
    </dsp:sp>
    <dsp:sp modelId="{E0198126-E9E1-4066-A3D9-4615CEFC3436}">
      <dsp:nvSpPr>
        <dsp:cNvPr id="0" name=""/>
        <dsp:cNvSpPr/>
      </dsp:nvSpPr>
      <dsp:spPr>
        <a:xfrm rot="5400000">
          <a:off x="4270335" y="302761"/>
          <a:ext cx="576820" cy="7875108"/>
        </a:xfrm>
        <a:prstGeom prst="round2Same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>
              <a:noFill/>
            </a:rPr>
            <a:t>Is there a difference between men &amp; women on perceptions of service quality?</a:t>
          </a:r>
        </a:p>
      </dsp:txBody>
      <dsp:txXfrm rot="-5400000">
        <a:off x="621191" y="3980063"/>
        <a:ext cx="7846950" cy="52050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0136BE-9E2C-4DD6-971A-AE6A6B2C9D88}">
      <dsp:nvSpPr>
        <dsp:cNvPr id="0" name=""/>
        <dsp:cNvSpPr/>
      </dsp:nvSpPr>
      <dsp:spPr>
        <a:xfrm rot="5400000">
          <a:off x="-133112" y="138542"/>
          <a:ext cx="887415" cy="62119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1</a:t>
          </a:r>
        </a:p>
      </dsp:txBody>
      <dsp:txXfrm rot="-5400000">
        <a:off x="1" y="316026"/>
        <a:ext cx="621191" cy="266224"/>
      </dsp:txXfrm>
    </dsp:sp>
    <dsp:sp modelId="{0F3B381B-6A73-418A-8218-79A734DB6B04}">
      <dsp:nvSpPr>
        <dsp:cNvPr id="0" name=""/>
        <dsp:cNvSpPr/>
      </dsp:nvSpPr>
      <dsp:spPr>
        <a:xfrm rot="5400000">
          <a:off x="4270183" y="-3643562"/>
          <a:ext cx="577123" cy="78751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What percentage of sample are women?</a:t>
          </a:r>
        </a:p>
      </dsp:txBody>
      <dsp:txXfrm rot="-5400000">
        <a:off x="621191" y="33603"/>
        <a:ext cx="7846935" cy="520777"/>
      </dsp:txXfrm>
    </dsp:sp>
    <dsp:sp modelId="{E71C1308-898E-459D-80EC-90E4A8501038}">
      <dsp:nvSpPr>
        <dsp:cNvPr id="0" name=""/>
        <dsp:cNvSpPr/>
      </dsp:nvSpPr>
      <dsp:spPr>
        <a:xfrm rot="5400000">
          <a:off x="-133112" y="927837"/>
          <a:ext cx="887415" cy="62119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2</a:t>
          </a:r>
        </a:p>
      </dsp:txBody>
      <dsp:txXfrm rot="-5400000">
        <a:off x="1" y="1105321"/>
        <a:ext cx="621191" cy="266224"/>
      </dsp:txXfrm>
    </dsp:sp>
    <dsp:sp modelId="{4A7FC722-564A-4BEC-A508-2EBDF7A0E172}">
      <dsp:nvSpPr>
        <dsp:cNvPr id="0" name=""/>
        <dsp:cNvSpPr/>
      </dsp:nvSpPr>
      <dsp:spPr>
        <a:xfrm rot="5400000">
          <a:off x="4270335" y="-2854418"/>
          <a:ext cx="576820" cy="78751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What percentage have been with National for 2 years or more? (See column 30)</a:t>
          </a:r>
        </a:p>
      </dsp:txBody>
      <dsp:txXfrm rot="-5400000">
        <a:off x="621191" y="822884"/>
        <a:ext cx="7846950" cy="520504"/>
      </dsp:txXfrm>
    </dsp:sp>
    <dsp:sp modelId="{C0EC07AC-B663-4421-B5B2-0304CA5363E8}">
      <dsp:nvSpPr>
        <dsp:cNvPr id="0" name=""/>
        <dsp:cNvSpPr/>
      </dsp:nvSpPr>
      <dsp:spPr>
        <a:xfrm rot="5400000">
          <a:off x="-133112" y="1717132"/>
          <a:ext cx="887415" cy="621191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3</a:t>
          </a:r>
        </a:p>
      </dsp:txBody>
      <dsp:txXfrm rot="-5400000">
        <a:off x="1" y="1894616"/>
        <a:ext cx="621191" cy="266224"/>
      </dsp:txXfrm>
    </dsp:sp>
    <dsp:sp modelId="{9BB4C0B6-EF6E-4D65-AB27-BE44B606326D}">
      <dsp:nvSpPr>
        <dsp:cNvPr id="0" name=""/>
        <dsp:cNvSpPr/>
      </dsp:nvSpPr>
      <dsp:spPr>
        <a:xfrm rot="5400000">
          <a:off x="4270335" y="-2065123"/>
          <a:ext cx="576820" cy="78751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0" marR="0" lvl="1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GB" sz="1800" kern="1200" dirty="0"/>
            <a:t>What is the distribution of quality of service? (See column 28)</a:t>
          </a:r>
        </a:p>
      </dsp:txBody>
      <dsp:txXfrm rot="-5400000">
        <a:off x="621191" y="1612179"/>
        <a:ext cx="7846950" cy="520504"/>
      </dsp:txXfrm>
    </dsp:sp>
    <dsp:sp modelId="{165CDD79-EABD-4845-987C-A17DC0C039CC}">
      <dsp:nvSpPr>
        <dsp:cNvPr id="0" name=""/>
        <dsp:cNvSpPr/>
      </dsp:nvSpPr>
      <dsp:spPr>
        <a:xfrm rot="5400000">
          <a:off x="-133112" y="2506427"/>
          <a:ext cx="887415" cy="621191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4</a:t>
          </a:r>
        </a:p>
      </dsp:txBody>
      <dsp:txXfrm rot="-5400000">
        <a:off x="1" y="2683911"/>
        <a:ext cx="621191" cy="266224"/>
      </dsp:txXfrm>
    </dsp:sp>
    <dsp:sp modelId="{D93E52BC-B50D-4CE8-84ED-55E0E471058E}">
      <dsp:nvSpPr>
        <dsp:cNvPr id="0" name=""/>
        <dsp:cNvSpPr/>
      </dsp:nvSpPr>
      <dsp:spPr>
        <a:xfrm rot="5400000">
          <a:off x="4270335" y="-1275828"/>
          <a:ext cx="576820" cy="78751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What percentage rate overall quality of service at 5 or greater? </a:t>
          </a:r>
        </a:p>
      </dsp:txBody>
      <dsp:txXfrm rot="-5400000">
        <a:off x="621191" y="2401474"/>
        <a:ext cx="7846950" cy="520504"/>
      </dsp:txXfrm>
    </dsp:sp>
    <dsp:sp modelId="{C53E5DBA-AF2C-4BD8-8BE7-EC8B4D713296}">
      <dsp:nvSpPr>
        <dsp:cNvPr id="0" name=""/>
        <dsp:cNvSpPr/>
      </dsp:nvSpPr>
      <dsp:spPr>
        <a:xfrm rot="5400000">
          <a:off x="-133112" y="3295723"/>
          <a:ext cx="887415" cy="621191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5</a:t>
          </a:r>
        </a:p>
      </dsp:txBody>
      <dsp:txXfrm rot="-5400000">
        <a:off x="1" y="3473207"/>
        <a:ext cx="621191" cy="266224"/>
      </dsp:txXfrm>
    </dsp:sp>
    <dsp:sp modelId="{AAA0649A-56E8-4B92-B9E5-613FEAE87D90}">
      <dsp:nvSpPr>
        <dsp:cNvPr id="0" name=""/>
        <dsp:cNvSpPr/>
      </dsp:nvSpPr>
      <dsp:spPr>
        <a:xfrm rot="5400000">
          <a:off x="4270335" y="-486533"/>
          <a:ext cx="576820" cy="78751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What are the mean and variance of quality of service?</a:t>
          </a:r>
        </a:p>
      </dsp:txBody>
      <dsp:txXfrm rot="-5400000">
        <a:off x="621191" y="3190769"/>
        <a:ext cx="7846950" cy="520504"/>
      </dsp:txXfrm>
    </dsp:sp>
    <dsp:sp modelId="{8B194A3E-1FE8-4756-A2C0-F18196D4C296}">
      <dsp:nvSpPr>
        <dsp:cNvPr id="0" name=""/>
        <dsp:cNvSpPr/>
      </dsp:nvSpPr>
      <dsp:spPr>
        <a:xfrm rot="5400000">
          <a:off x="-133112" y="4085018"/>
          <a:ext cx="887415" cy="621191"/>
        </a:xfrm>
        <a:prstGeom prst="chevron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noFill/>
            </a:rPr>
            <a:t>6</a:t>
          </a:r>
        </a:p>
      </dsp:txBody>
      <dsp:txXfrm rot="-5400000">
        <a:off x="1" y="4262502"/>
        <a:ext cx="621191" cy="266224"/>
      </dsp:txXfrm>
    </dsp:sp>
    <dsp:sp modelId="{E0198126-E9E1-4066-A3D9-4615CEFC3436}">
      <dsp:nvSpPr>
        <dsp:cNvPr id="0" name=""/>
        <dsp:cNvSpPr/>
      </dsp:nvSpPr>
      <dsp:spPr>
        <a:xfrm rot="5400000">
          <a:off x="4270335" y="302761"/>
          <a:ext cx="576820" cy="7875108"/>
        </a:xfrm>
        <a:prstGeom prst="round2Same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>
              <a:noFill/>
            </a:rPr>
            <a:t>Is there a difference between men &amp; women on perceptions of service quality?</a:t>
          </a:r>
        </a:p>
      </dsp:txBody>
      <dsp:txXfrm rot="-5400000">
        <a:off x="621191" y="3980063"/>
        <a:ext cx="7846950" cy="52050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0136BE-9E2C-4DD6-971A-AE6A6B2C9D88}">
      <dsp:nvSpPr>
        <dsp:cNvPr id="0" name=""/>
        <dsp:cNvSpPr/>
      </dsp:nvSpPr>
      <dsp:spPr>
        <a:xfrm rot="5400000">
          <a:off x="-133112" y="138542"/>
          <a:ext cx="887415" cy="62119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1</a:t>
          </a:r>
        </a:p>
      </dsp:txBody>
      <dsp:txXfrm rot="-5400000">
        <a:off x="1" y="316026"/>
        <a:ext cx="621191" cy="266224"/>
      </dsp:txXfrm>
    </dsp:sp>
    <dsp:sp modelId="{0F3B381B-6A73-418A-8218-79A734DB6B04}">
      <dsp:nvSpPr>
        <dsp:cNvPr id="0" name=""/>
        <dsp:cNvSpPr/>
      </dsp:nvSpPr>
      <dsp:spPr>
        <a:xfrm rot="5400000">
          <a:off x="4270183" y="-3643562"/>
          <a:ext cx="577123" cy="78751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What percentage of sample are women?</a:t>
          </a:r>
        </a:p>
      </dsp:txBody>
      <dsp:txXfrm rot="-5400000">
        <a:off x="621191" y="33603"/>
        <a:ext cx="7846935" cy="520777"/>
      </dsp:txXfrm>
    </dsp:sp>
    <dsp:sp modelId="{E71C1308-898E-459D-80EC-90E4A8501038}">
      <dsp:nvSpPr>
        <dsp:cNvPr id="0" name=""/>
        <dsp:cNvSpPr/>
      </dsp:nvSpPr>
      <dsp:spPr>
        <a:xfrm rot="5400000">
          <a:off x="-133112" y="927837"/>
          <a:ext cx="887415" cy="62119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2</a:t>
          </a:r>
        </a:p>
      </dsp:txBody>
      <dsp:txXfrm rot="-5400000">
        <a:off x="1" y="1105321"/>
        <a:ext cx="621191" cy="266224"/>
      </dsp:txXfrm>
    </dsp:sp>
    <dsp:sp modelId="{4A7FC722-564A-4BEC-A508-2EBDF7A0E172}">
      <dsp:nvSpPr>
        <dsp:cNvPr id="0" name=""/>
        <dsp:cNvSpPr/>
      </dsp:nvSpPr>
      <dsp:spPr>
        <a:xfrm rot="5400000">
          <a:off x="4270335" y="-2854418"/>
          <a:ext cx="576820" cy="78751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What percentage have been with National for 2 years or more? (See column 30)</a:t>
          </a:r>
        </a:p>
      </dsp:txBody>
      <dsp:txXfrm rot="-5400000">
        <a:off x="621191" y="822884"/>
        <a:ext cx="7846950" cy="520504"/>
      </dsp:txXfrm>
    </dsp:sp>
    <dsp:sp modelId="{C0EC07AC-B663-4421-B5B2-0304CA5363E8}">
      <dsp:nvSpPr>
        <dsp:cNvPr id="0" name=""/>
        <dsp:cNvSpPr/>
      </dsp:nvSpPr>
      <dsp:spPr>
        <a:xfrm rot="5400000">
          <a:off x="-133112" y="1717132"/>
          <a:ext cx="887415" cy="62119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3</a:t>
          </a:r>
        </a:p>
      </dsp:txBody>
      <dsp:txXfrm rot="-5400000">
        <a:off x="1" y="1894616"/>
        <a:ext cx="621191" cy="266224"/>
      </dsp:txXfrm>
    </dsp:sp>
    <dsp:sp modelId="{9BB4C0B6-EF6E-4D65-AB27-BE44B606326D}">
      <dsp:nvSpPr>
        <dsp:cNvPr id="0" name=""/>
        <dsp:cNvSpPr/>
      </dsp:nvSpPr>
      <dsp:spPr>
        <a:xfrm rot="5400000">
          <a:off x="4270335" y="-2065123"/>
          <a:ext cx="576820" cy="78751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0" marR="0" lvl="1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GB" sz="1800" kern="1200" dirty="0"/>
            <a:t>What is the distribution of quality of service? (See column 28)</a:t>
          </a:r>
        </a:p>
      </dsp:txBody>
      <dsp:txXfrm rot="-5400000">
        <a:off x="621191" y="1612179"/>
        <a:ext cx="7846950" cy="520504"/>
      </dsp:txXfrm>
    </dsp:sp>
    <dsp:sp modelId="{165CDD79-EABD-4845-987C-A17DC0C039CC}">
      <dsp:nvSpPr>
        <dsp:cNvPr id="0" name=""/>
        <dsp:cNvSpPr/>
      </dsp:nvSpPr>
      <dsp:spPr>
        <a:xfrm rot="5400000">
          <a:off x="-133112" y="2506427"/>
          <a:ext cx="887415" cy="62119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4</a:t>
          </a:r>
        </a:p>
      </dsp:txBody>
      <dsp:txXfrm rot="-5400000">
        <a:off x="1" y="2683911"/>
        <a:ext cx="621191" cy="266224"/>
      </dsp:txXfrm>
    </dsp:sp>
    <dsp:sp modelId="{D93E52BC-B50D-4CE8-84ED-55E0E471058E}">
      <dsp:nvSpPr>
        <dsp:cNvPr id="0" name=""/>
        <dsp:cNvSpPr/>
      </dsp:nvSpPr>
      <dsp:spPr>
        <a:xfrm rot="5400000">
          <a:off x="4270335" y="-1275828"/>
          <a:ext cx="576820" cy="78751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What percentage rate overall quality of service at 5 or greater? </a:t>
          </a:r>
        </a:p>
      </dsp:txBody>
      <dsp:txXfrm rot="-5400000">
        <a:off x="621191" y="2401474"/>
        <a:ext cx="7846950" cy="520504"/>
      </dsp:txXfrm>
    </dsp:sp>
    <dsp:sp modelId="{C53E5DBA-AF2C-4BD8-8BE7-EC8B4D713296}">
      <dsp:nvSpPr>
        <dsp:cNvPr id="0" name=""/>
        <dsp:cNvSpPr/>
      </dsp:nvSpPr>
      <dsp:spPr>
        <a:xfrm rot="5400000">
          <a:off x="-133112" y="3295723"/>
          <a:ext cx="887415" cy="62119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5</a:t>
          </a:r>
        </a:p>
      </dsp:txBody>
      <dsp:txXfrm rot="-5400000">
        <a:off x="1" y="3473207"/>
        <a:ext cx="621191" cy="266224"/>
      </dsp:txXfrm>
    </dsp:sp>
    <dsp:sp modelId="{AAA0649A-56E8-4B92-B9E5-613FEAE87D90}">
      <dsp:nvSpPr>
        <dsp:cNvPr id="0" name=""/>
        <dsp:cNvSpPr/>
      </dsp:nvSpPr>
      <dsp:spPr>
        <a:xfrm rot="5400000">
          <a:off x="4270335" y="-486533"/>
          <a:ext cx="576820" cy="78751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What are the mean and variance of quality of service?</a:t>
          </a:r>
        </a:p>
      </dsp:txBody>
      <dsp:txXfrm rot="-5400000">
        <a:off x="621191" y="3190769"/>
        <a:ext cx="7846950" cy="520504"/>
      </dsp:txXfrm>
    </dsp:sp>
    <dsp:sp modelId="{8B194A3E-1FE8-4756-A2C0-F18196D4C296}">
      <dsp:nvSpPr>
        <dsp:cNvPr id="0" name=""/>
        <dsp:cNvSpPr/>
      </dsp:nvSpPr>
      <dsp:spPr>
        <a:xfrm rot="5400000">
          <a:off x="-133112" y="4085018"/>
          <a:ext cx="887415" cy="621191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6</a:t>
          </a:r>
        </a:p>
      </dsp:txBody>
      <dsp:txXfrm rot="-5400000">
        <a:off x="1" y="4262502"/>
        <a:ext cx="621191" cy="266224"/>
      </dsp:txXfrm>
    </dsp:sp>
    <dsp:sp modelId="{E0198126-E9E1-4066-A3D9-4615CEFC3436}">
      <dsp:nvSpPr>
        <dsp:cNvPr id="0" name=""/>
        <dsp:cNvSpPr/>
      </dsp:nvSpPr>
      <dsp:spPr>
        <a:xfrm rot="5400000">
          <a:off x="4270335" y="302761"/>
          <a:ext cx="576820" cy="78751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Is there a difference between men &amp; women on perceptions of service quality?</a:t>
          </a:r>
        </a:p>
      </dsp:txBody>
      <dsp:txXfrm rot="-5400000">
        <a:off x="621191" y="3980063"/>
        <a:ext cx="7846950" cy="5205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1820C5-410F-4425-8F79-15814369B436}" type="datetimeFigureOut">
              <a:rPr lang="en-GB" smtClean="0"/>
              <a:t>27/09/2021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068B8-3DD0-4DF1-8CDD-DBF48FB3E4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5485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>
            <a:normAutofit fontScale="85000" lnSpcReduction="10000"/>
          </a:bodyPr>
          <a:lstStyle/>
          <a:p>
            <a:pPr marL="91440" marR="0" indent="-91440" algn="l" rtl="0" eaLnBrk="1" fontAlgn="t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kern="1200" dirty="0">
                <a:solidFill>
                  <a:srgbClr val="000000"/>
                </a:solidFill>
                <a:effectLst/>
                <a:ea typeface="Calibri"/>
                <a:cs typeface="Times New Roman"/>
              </a:rPr>
              <a:t>In SPSS Interval &amp; Ratio data are called Scale data</a:t>
            </a:r>
          </a:p>
          <a:p>
            <a:pPr marL="91440" marR="0" indent="-91440" algn="l" rtl="0" eaLnBrk="1" fontAlgn="t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100" dirty="0">
              <a:solidFill>
                <a:srgbClr val="000000"/>
              </a:solidFill>
              <a:ea typeface="Calibri"/>
              <a:cs typeface="Times New Roman"/>
            </a:endParaRPr>
          </a:p>
          <a:p>
            <a:pPr marL="91440" marR="0" indent="-91440" algn="l" rtl="0" eaLnBrk="1" fontAlgn="t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kern="1200" dirty="0">
                <a:solidFill>
                  <a:srgbClr val="000000"/>
                </a:solidFill>
                <a:effectLst/>
                <a:ea typeface="Calibri"/>
                <a:cs typeface="Times New Roman"/>
              </a:rPr>
              <a:t>Nominal</a:t>
            </a:r>
            <a:endParaRPr lang="en-GB" sz="1100" b="0" i="0" u="none" strike="noStrike" dirty="0">
              <a:effectLst/>
            </a:endParaRPr>
          </a:p>
          <a:p>
            <a:pPr marL="228600" marR="0" indent="-228600" algn="l" rtl="0" eaLnBrk="1" fontAlgn="t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b="0" i="0" u="none" strike="noStrike" kern="1200" dirty="0">
                <a:solidFill>
                  <a:srgbClr val="000000"/>
                </a:solidFill>
                <a:effectLst/>
                <a:ea typeface="Calibri"/>
                <a:cs typeface="Times New Roman"/>
              </a:rPr>
              <a:t>The numbers serve only as labels or tags for identifying and classifying objects.  </a:t>
            </a:r>
            <a:endParaRPr lang="en-GB" sz="1100" b="0" i="0" u="none" strike="noStrike" dirty="0">
              <a:effectLst/>
            </a:endParaRPr>
          </a:p>
          <a:p>
            <a:pPr marL="228600" marR="0" indent="-228600" algn="l" rtl="0" eaLnBrk="1" fontAlgn="t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100" b="0" i="0" u="none" strike="noStrike" kern="1200" dirty="0">
                <a:solidFill>
                  <a:srgbClr val="000000"/>
                </a:solidFill>
                <a:effectLst/>
                <a:ea typeface="Calibri"/>
                <a:cs typeface="Times New Roman"/>
              </a:rPr>
              <a:t>When used for identification, there is a strict one-to-one correspondence between the numbers and the objects.  </a:t>
            </a:r>
            <a:endParaRPr lang="en-GB" sz="1100" b="0" i="0" u="none" strike="noStrike" dirty="0">
              <a:effectLst/>
            </a:endParaRPr>
          </a:p>
          <a:p>
            <a:pPr marL="228600" marR="0" indent="-228600" algn="l" rtl="0" eaLnBrk="1" fontAlgn="t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100" b="0" i="0" u="none" strike="noStrike" kern="1200" dirty="0">
                <a:solidFill>
                  <a:srgbClr val="000000"/>
                </a:solidFill>
                <a:effectLst/>
                <a:ea typeface="Calibri"/>
                <a:cs typeface="Times New Roman"/>
              </a:rPr>
              <a:t>The numbers do not reflect the amount of the characteristic possessed by the objects.  </a:t>
            </a:r>
            <a:endParaRPr lang="en-GB" sz="1100" b="0" i="0" u="none" strike="noStrike" dirty="0">
              <a:effectLst/>
            </a:endParaRPr>
          </a:p>
          <a:p>
            <a:pPr marL="228600" marR="0" indent="-228600" algn="l" rtl="0" eaLnBrk="1" fontAlgn="t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100" b="0" i="0" u="none" strike="noStrike" kern="1200" dirty="0">
                <a:solidFill>
                  <a:srgbClr val="000000"/>
                </a:solidFill>
                <a:effectLst/>
                <a:ea typeface="Calibri"/>
                <a:cs typeface="Times New Roman"/>
              </a:rPr>
              <a:t>Examples: Male-female, User-nonuser, Occupations, Uniform numbers</a:t>
            </a:r>
          </a:p>
          <a:p>
            <a:pPr rtl="0" eaLnBrk="1" fontAlgn="t" latinLnBrk="0" hangingPunct="1"/>
            <a:r>
              <a:rPr lang="en-US" sz="1100" b="0" i="0" u="none" strike="noStrike" kern="1200" dirty="0">
                <a:solidFill>
                  <a:schemeClr val="tx1"/>
                </a:solidFill>
                <a:effectLst/>
              </a:rPr>
              <a:t>Ordinal</a:t>
            </a:r>
            <a:endParaRPr lang="en-GB" sz="1100" b="0" i="0" u="none" strike="noStrike" kern="1200" dirty="0">
              <a:solidFill>
                <a:schemeClr val="tx1"/>
              </a:solidFill>
              <a:effectLst/>
            </a:endParaRPr>
          </a:p>
          <a:p>
            <a:pPr marL="228600" indent="-228600" rtl="0" eaLnBrk="1" fontAlgn="t" latinLnBrk="0" hangingPunct="1">
              <a:buFont typeface="Arial" panose="020B0604020202020204" pitchFamily="34" charset="0"/>
              <a:buChar char="•"/>
            </a:pPr>
            <a:r>
              <a:rPr lang="en-US" sz="1100" b="0" i="0" u="none" strike="noStrike" kern="1200" dirty="0">
                <a:solidFill>
                  <a:schemeClr val="tx1"/>
                </a:solidFill>
                <a:effectLst/>
              </a:rPr>
              <a:t>A ranking scale in which numbers are assigned to objects to indicate the relative extent to which the objects possess some characteristic.  </a:t>
            </a:r>
            <a:endParaRPr lang="en-GB" sz="1100" b="0" i="0" u="none" strike="noStrike" kern="1200" dirty="0">
              <a:solidFill>
                <a:schemeClr val="tx1"/>
              </a:solidFill>
              <a:effectLst/>
            </a:endParaRPr>
          </a:p>
          <a:p>
            <a:pPr marL="228600" indent="-228600" rtl="0" eaLnBrk="1" fontAlgn="t" latinLnBrk="0" hangingPunct="1">
              <a:buFont typeface="Arial" panose="020B0604020202020204" pitchFamily="34" charset="0"/>
              <a:buChar char="•"/>
            </a:pPr>
            <a:r>
              <a:rPr lang="en-US" sz="1100" b="0" i="0" u="none" strike="noStrike" kern="1200" dirty="0">
                <a:solidFill>
                  <a:schemeClr val="tx1"/>
                </a:solidFill>
                <a:effectLst/>
              </a:rPr>
              <a:t>Can determine whether an object has more or less of a characteristic than some other object, but not how much more or less.  </a:t>
            </a:r>
            <a:endParaRPr lang="en-GB" sz="1100" b="0" i="0" u="none" strike="noStrike" kern="1200" dirty="0">
              <a:solidFill>
                <a:schemeClr val="tx1"/>
              </a:solidFill>
              <a:effectLst/>
            </a:endParaRPr>
          </a:p>
          <a:p>
            <a:pPr marL="228600" indent="-228600" rtl="0" eaLnBrk="1" fontAlgn="t" latinLnBrk="0" hangingPunct="1">
              <a:buFont typeface="Arial" panose="020B0604020202020204" pitchFamily="34" charset="0"/>
              <a:buChar char="•"/>
            </a:pPr>
            <a:r>
              <a:rPr lang="en-US" sz="1100" b="0" i="0" u="none" strike="noStrike" kern="1200" dirty="0">
                <a:solidFill>
                  <a:schemeClr val="tx1"/>
                </a:solidFill>
                <a:effectLst/>
              </a:rPr>
              <a:t>Any series of numbers can be assigned that preserves the ordered relationships between the objects.  </a:t>
            </a:r>
            <a:endParaRPr lang="en-GB" sz="1100" b="0" i="0" u="none" strike="noStrike" kern="1200" dirty="0">
              <a:solidFill>
                <a:schemeClr val="tx1"/>
              </a:solidFill>
              <a:effectLst/>
            </a:endParaRPr>
          </a:p>
          <a:p>
            <a:pPr marL="228600" indent="-228600" rtl="0" eaLnBrk="1" fontAlgn="t" latinLnBrk="0" hangingPunct="1">
              <a:buFont typeface="Arial" panose="020B0604020202020204" pitchFamily="34" charset="0"/>
              <a:buChar char="•"/>
            </a:pPr>
            <a:r>
              <a:rPr lang="en-US" sz="1100" b="0" i="0" u="none" strike="noStrike" kern="1200" dirty="0">
                <a:solidFill>
                  <a:schemeClr val="tx1"/>
                </a:solidFill>
                <a:effectLst/>
              </a:rPr>
              <a:t>Examples: Preference for brands, Social class, Hardness of minerals, Graded quality of lumber</a:t>
            </a:r>
          </a:p>
          <a:p>
            <a:pPr rtl="0" eaLnBrk="1" fontAlgn="t" latinLnBrk="0" hangingPunct="1"/>
            <a:r>
              <a:rPr lang="en-US" sz="1100" b="0" i="0" u="none" strike="noStrike" kern="1200" dirty="0">
                <a:solidFill>
                  <a:schemeClr val="tx1"/>
                </a:solidFill>
                <a:effectLst/>
              </a:rPr>
              <a:t>Interval</a:t>
            </a:r>
            <a:endParaRPr lang="en-GB" sz="1100" b="0" i="0" u="none" strike="noStrike" kern="1200" dirty="0">
              <a:solidFill>
                <a:schemeClr val="tx1"/>
              </a:solidFill>
              <a:effectLst/>
            </a:endParaRPr>
          </a:p>
          <a:p>
            <a:pPr marL="228600" indent="-228600" rtl="0" eaLnBrk="1" fontAlgn="t" latinLnBrk="0" hangingPunct="1">
              <a:buFont typeface="Arial" panose="020B0604020202020204" pitchFamily="34" charset="0"/>
              <a:buChar char="•"/>
            </a:pPr>
            <a:r>
              <a:rPr lang="en-US" sz="1100" b="0" i="0" u="none" strike="noStrike" kern="1200" dirty="0">
                <a:solidFill>
                  <a:schemeClr val="tx1"/>
                </a:solidFill>
                <a:effectLst/>
              </a:rPr>
              <a:t>Numerically equal distances on the scale represent equal values in the characteristic being measured.  </a:t>
            </a:r>
            <a:endParaRPr lang="en-GB" sz="1100" b="0" i="0" u="none" strike="noStrike" kern="1200" dirty="0">
              <a:solidFill>
                <a:schemeClr val="tx1"/>
              </a:solidFill>
              <a:effectLst/>
            </a:endParaRPr>
          </a:p>
          <a:p>
            <a:pPr marL="228600" indent="-228600" rtl="0" eaLnBrk="1" fontAlgn="t" latinLnBrk="0" hangingPunct="1">
              <a:buFont typeface="Arial" panose="020B0604020202020204" pitchFamily="34" charset="0"/>
              <a:buChar char="•"/>
            </a:pPr>
            <a:r>
              <a:rPr lang="en-US" sz="1100" b="0" i="0" u="none" strike="noStrike" kern="1200" dirty="0">
                <a:solidFill>
                  <a:schemeClr val="tx1"/>
                </a:solidFill>
                <a:effectLst/>
              </a:rPr>
              <a:t>It permits comparison of the differences between objects. </a:t>
            </a:r>
            <a:endParaRPr lang="en-GB" sz="1100" b="0" i="0" u="none" strike="noStrike" kern="1200" dirty="0">
              <a:solidFill>
                <a:schemeClr val="tx1"/>
              </a:solidFill>
              <a:effectLst/>
            </a:endParaRPr>
          </a:p>
          <a:p>
            <a:pPr marL="228600" indent="-228600" rtl="0" eaLnBrk="1" fontAlgn="t" latinLnBrk="0" hangingPunct="1">
              <a:buFont typeface="Arial" panose="020B0604020202020204" pitchFamily="34" charset="0"/>
              <a:buChar char="•"/>
            </a:pPr>
            <a:r>
              <a:rPr lang="en-US" sz="1100" b="0" i="0" u="none" strike="noStrike" kern="1200" dirty="0">
                <a:solidFill>
                  <a:schemeClr val="tx1"/>
                </a:solidFill>
                <a:effectLst/>
              </a:rPr>
              <a:t>The location of the zero point is not fixed.  Both the zero point and the units of measurement are arbitrary.  </a:t>
            </a:r>
            <a:endParaRPr lang="en-GB" sz="1100" b="0" i="0" u="none" strike="noStrike" kern="1200" dirty="0">
              <a:solidFill>
                <a:schemeClr val="tx1"/>
              </a:solidFill>
              <a:effectLst/>
            </a:endParaRPr>
          </a:p>
          <a:p>
            <a:pPr marL="228600" indent="-228600" rtl="0" eaLnBrk="1" fontAlgn="t" latinLnBrk="0" hangingPunct="1">
              <a:buFont typeface="Arial" panose="020B0604020202020204" pitchFamily="34" charset="0"/>
              <a:buChar char="•"/>
            </a:pPr>
            <a:r>
              <a:rPr lang="en-US" sz="1100" b="0" i="0" u="none" strike="noStrike" kern="1200" dirty="0">
                <a:solidFill>
                  <a:schemeClr val="tx1"/>
                </a:solidFill>
                <a:effectLst/>
              </a:rPr>
              <a:t>Any positive linear transformation of the form y = a +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</a:rPr>
              <a:t>bx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</a:rPr>
              <a:t> will preserve the properties of the scale.  </a:t>
            </a:r>
            <a:endParaRPr lang="en-GB" sz="1100" b="0" i="0" u="none" strike="noStrike" kern="1200" dirty="0">
              <a:solidFill>
                <a:schemeClr val="tx1"/>
              </a:solidFill>
              <a:effectLst/>
            </a:endParaRPr>
          </a:p>
          <a:p>
            <a:pPr marL="228600" indent="-228600" rtl="0" eaLnBrk="1" fontAlgn="t" latinLnBrk="0" hangingPunct="1">
              <a:buFont typeface="Arial" panose="020B0604020202020204" pitchFamily="34" charset="0"/>
              <a:buChar char="•"/>
            </a:pPr>
            <a:r>
              <a:rPr lang="en-US" sz="1100" b="0" i="0" u="none" strike="noStrike" kern="1200" dirty="0">
                <a:solidFill>
                  <a:schemeClr val="tx1"/>
                </a:solidFill>
                <a:effectLst/>
              </a:rPr>
              <a:t>Examples: Temperature scale, Grade point average, Attitude toward brands, Awareness of advertising</a:t>
            </a:r>
          </a:p>
          <a:p>
            <a:pPr rtl="0" eaLnBrk="1" fontAlgn="t" latinLnBrk="0" hangingPunct="1"/>
            <a:r>
              <a:rPr lang="en-US" sz="1100" b="0" i="0" u="none" strike="noStrike" kern="1200" dirty="0">
                <a:solidFill>
                  <a:schemeClr val="tx1"/>
                </a:solidFill>
                <a:effectLst/>
              </a:rPr>
              <a:t>Ratio</a:t>
            </a:r>
            <a:endParaRPr lang="en-GB" sz="1100" b="0" i="0" u="none" strike="noStrike" kern="1200" dirty="0">
              <a:solidFill>
                <a:schemeClr val="tx1"/>
              </a:solidFill>
              <a:effectLst/>
            </a:endParaRPr>
          </a:p>
          <a:p>
            <a:pPr marL="228600" indent="-228600" rtl="0" eaLnBrk="1" fontAlgn="t" latinLnBrk="0" hangingPunct="1">
              <a:buFont typeface="Arial" panose="020B0604020202020204" pitchFamily="34" charset="0"/>
              <a:buChar char="•"/>
            </a:pPr>
            <a:r>
              <a:rPr lang="en-US" sz="1100" b="0" i="0" u="none" strike="noStrike" kern="1200" dirty="0">
                <a:solidFill>
                  <a:schemeClr val="tx1"/>
                </a:solidFill>
                <a:effectLst/>
              </a:rPr>
              <a:t>Possesses all the properties of the nominal, ordinal, and interval scales.</a:t>
            </a:r>
            <a:endParaRPr lang="en-GB" sz="1100" b="0" i="0" u="none" strike="noStrike" kern="1200" dirty="0">
              <a:solidFill>
                <a:schemeClr val="tx1"/>
              </a:solidFill>
              <a:effectLst/>
            </a:endParaRPr>
          </a:p>
          <a:p>
            <a:pPr marL="228600" indent="-228600" rtl="0" eaLnBrk="1" fontAlgn="t" latinLnBrk="0" hangingPunct="1">
              <a:buFont typeface="Arial" panose="020B0604020202020204" pitchFamily="34" charset="0"/>
              <a:buChar char="•"/>
            </a:pPr>
            <a:r>
              <a:rPr lang="en-US" sz="1100" b="0" i="0" u="none" strike="noStrike" kern="1200" dirty="0">
                <a:solidFill>
                  <a:schemeClr val="tx1"/>
                </a:solidFill>
                <a:effectLst/>
              </a:rPr>
              <a:t>It has an absolute zero point.  </a:t>
            </a:r>
            <a:endParaRPr lang="en-GB" sz="1100" b="0" i="0" u="none" strike="noStrike" kern="1200" dirty="0">
              <a:solidFill>
                <a:schemeClr val="tx1"/>
              </a:solidFill>
              <a:effectLst/>
            </a:endParaRPr>
          </a:p>
          <a:p>
            <a:pPr marL="228600" indent="-228600" rtl="0" eaLnBrk="1" fontAlgn="t" latinLnBrk="0" hangingPunct="1">
              <a:buFont typeface="Arial" panose="020B0604020202020204" pitchFamily="34" charset="0"/>
              <a:buChar char="•"/>
            </a:pPr>
            <a:r>
              <a:rPr lang="en-US" sz="1100" b="0" i="0" u="none" strike="noStrike" kern="1200" dirty="0">
                <a:solidFill>
                  <a:schemeClr val="tx1"/>
                </a:solidFill>
                <a:effectLst/>
              </a:rPr>
              <a:t>It is meaningful to compute ratios of scale values.  </a:t>
            </a:r>
            <a:endParaRPr lang="en-GB" sz="1100" b="0" i="0" u="none" strike="noStrike" kern="1200" dirty="0">
              <a:solidFill>
                <a:schemeClr val="tx1"/>
              </a:solidFill>
              <a:effectLst/>
            </a:endParaRPr>
          </a:p>
          <a:p>
            <a:pPr marL="228600" indent="-228600" rtl="0" eaLnBrk="1" fontAlgn="t" latinLnBrk="0" hangingPunct="1">
              <a:buFont typeface="Arial" panose="020B0604020202020204" pitchFamily="34" charset="0"/>
              <a:buChar char="•"/>
            </a:pPr>
            <a:r>
              <a:rPr lang="en-US" sz="1100" b="0" i="0" u="none" strike="noStrike" kern="1200" dirty="0">
                <a:solidFill>
                  <a:schemeClr val="tx1"/>
                </a:solidFill>
                <a:effectLst/>
              </a:rPr>
              <a:t>Only proportionate transformations of the form y = </a:t>
            </a:r>
            <a:r>
              <a:rPr lang="en-US" sz="1100" b="0" i="0" u="none" strike="noStrike" kern="1200" dirty="0" err="1">
                <a:solidFill>
                  <a:schemeClr val="tx1"/>
                </a:solidFill>
                <a:effectLst/>
              </a:rPr>
              <a:t>bx</a:t>
            </a:r>
            <a:r>
              <a:rPr lang="en-US" sz="1100" b="0" i="0" u="none" strike="noStrike" kern="1200" dirty="0">
                <a:solidFill>
                  <a:schemeClr val="tx1"/>
                </a:solidFill>
                <a:effectLst/>
              </a:rPr>
              <a:t>, where b is a positive constant, are allowed.  </a:t>
            </a:r>
            <a:endParaRPr lang="en-GB" sz="1100" b="0" i="0" u="none" strike="noStrike" kern="1200" dirty="0">
              <a:solidFill>
                <a:schemeClr val="tx1"/>
              </a:solidFill>
              <a:effectLst/>
            </a:endParaRPr>
          </a:p>
          <a:p>
            <a:pPr marL="228600" indent="-228600" rtl="0" eaLnBrk="1" fontAlgn="t" latinLnBrk="0" hangingPunct="1">
              <a:buFont typeface="Arial" panose="020B0604020202020204" pitchFamily="34" charset="0"/>
              <a:buChar char="•"/>
            </a:pPr>
            <a:r>
              <a:rPr lang="en-US" sz="1100" b="0" i="0" u="none" strike="noStrike" kern="1200" dirty="0">
                <a:solidFill>
                  <a:schemeClr val="tx1"/>
                </a:solidFill>
                <a:effectLst/>
              </a:rPr>
              <a:t>Examples: Units sold, Number of purchasers, Probability of purchase, Weight</a:t>
            </a:r>
            <a:endParaRPr lang="en-GB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B8B0C8-5B41-40B4-BEB9-9DEADB7D75C9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74C5-025D-4D14-8E23-B61BF1A5C89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135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74C5-025D-4D14-8E23-B61BF1A5C89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356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74C5-025D-4D14-8E23-B61BF1A5C89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23255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look at frequency data?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GB" dirty="0"/>
              <a:t>Great first look at nominal and ordinal data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GB" dirty="0"/>
              <a:t>Good first look at most interval data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Considerations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GB" dirty="0"/>
              <a:t>Mode: Is this value most common by 1 response, or many?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GB" dirty="0"/>
              <a:t>Median: Is the middle response near the top,</a:t>
            </a:r>
            <a:r>
              <a:rPr lang="en-GB" baseline="0" dirty="0"/>
              <a:t> bottom, or middle of the scale?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74C5-025D-4D14-8E23-B61BF1A5C89D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5258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GB" dirty="0"/>
              <a:t>Click on Data tab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Select Data Analysis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Select Histogram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GB" dirty="0"/>
              <a:t>Input range:  Highlight column for sex (AG1:AG286)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GB" dirty="0"/>
              <a:t>Bin range:  Highlight Bin1 (AQ1:AQ3 because only 2 possible responses)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GB" dirty="0"/>
              <a:t>Tick labels box if row 1 is</a:t>
            </a:r>
            <a:r>
              <a:rPr lang="en-GB" baseline="0" dirty="0"/>
              <a:t> included in input range and bin range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GB" baseline="0" dirty="0"/>
              <a:t>Tick new worksheet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GB" baseline="0" dirty="0"/>
              <a:t>Tick chart output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GB" baseline="0" dirty="0"/>
              <a:t>OK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74C5-025D-4D14-8E23-B61BF1A5C89D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03798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</a:t>
            </a:r>
            <a:r>
              <a:rPr lang="en-GB" baseline="0" dirty="0"/>
              <a:t> sure to select the appropriate bin for each variable – should match the number of possible response options.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74C5-025D-4D14-8E23-B61BF1A5C89D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5129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 that the interpretations of each ‘bin’ are not provided by the Excel output.</a:t>
            </a:r>
          </a:p>
          <a:p>
            <a:r>
              <a:rPr lang="en-GB" dirty="0"/>
              <a:t>Why doesn’t total equal 276 as</a:t>
            </a:r>
            <a:r>
              <a:rPr lang="en-GB" baseline="0" dirty="0"/>
              <a:t> for sex?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74C5-025D-4D14-8E23-B61BF1A5C89D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5107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Hopefully, the next exercises will convince you that SPSS is superior to Excel.</a:t>
            </a:r>
          </a:p>
          <a:p>
            <a:r>
              <a:rPr lang="en-GB" dirty="0"/>
              <a:t>But, Excel can do a lot of</a:t>
            </a:r>
            <a:r>
              <a:rPr lang="en-GB" baseline="0" dirty="0"/>
              <a:t> analyses if there are no other options.</a:t>
            </a:r>
          </a:p>
          <a:p>
            <a:endParaRPr lang="en-GB" baseline="0" dirty="0"/>
          </a:p>
          <a:p>
            <a:r>
              <a:rPr lang="en-GB" baseline="0" dirty="0"/>
              <a:t>While the Data view looks just like the Excel worksheet, the variable view is what makes SPSS user friendly.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74C5-025D-4D14-8E23-B61BF1A5C89D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63207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Computed variables are created</a:t>
            </a:r>
            <a:r>
              <a:rPr lang="en-GB" baseline="0" dirty="0"/>
              <a:t> by:</a:t>
            </a:r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Select Transform</a:t>
            </a:r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Click Compute</a:t>
            </a:r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Type ‘reliable’ in Target Variables box</a:t>
            </a:r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Click on parentheses () and move it to the numeric expressions box</a:t>
            </a:r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Click p1 and move it inside the parentheses in the numeric expressions box</a:t>
            </a:r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Click on the ‘+’ sign</a:t>
            </a:r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Click on p2 and move it to the numeric expressions box and then click on the ‘+’ sign</a:t>
            </a:r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Repeat this for p3, p4, and p5 and then divide the whole expression by 5</a:t>
            </a:r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Click on Type &amp; Label under the Target Variable box and type Overall Reliability – constructed from the 5 rating scales in the label box</a:t>
            </a:r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Click OK</a:t>
            </a:r>
          </a:p>
          <a:p>
            <a:pPr marL="228600" indent="-228600">
              <a:buFont typeface="+mj-lt"/>
              <a:buAutoNum type="arabicPeriod"/>
            </a:pPr>
            <a:endParaRPr lang="en-GB" baseline="0" dirty="0"/>
          </a:p>
          <a:p>
            <a:pPr marL="228600" indent="-228600">
              <a:buFont typeface="+mj-lt"/>
              <a:buAutoNum type="arabicPeriod"/>
            </a:pPr>
            <a:endParaRPr lang="en-GB" baseline="0" dirty="0"/>
          </a:p>
          <a:p>
            <a:pPr marL="228600" indent="-228600"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74C5-025D-4D14-8E23-B61BF1A5C89D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050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Looking at the Value</a:t>
            </a:r>
            <a:r>
              <a:rPr lang="en-GB" baseline="0" dirty="0"/>
              <a:t> column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GB" baseline="0" dirty="0"/>
              <a:t>Can see how responses are coded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GB" baseline="0" dirty="0"/>
              <a:t>Great feature</a:t>
            </a:r>
          </a:p>
          <a:p>
            <a:endParaRPr lang="en-GB" baseline="0" dirty="0"/>
          </a:p>
          <a:p>
            <a:r>
              <a:rPr lang="en-GB" dirty="0"/>
              <a:t>Also note that there is a missing column.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GB" dirty="0"/>
              <a:t>In this case, missing responses</a:t>
            </a:r>
            <a:r>
              <a:rPr lang="en-GB" baseline="0" dirty="0"/>
              <a:t> are blank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GB" baseline="0" dirty="0"/>
              <a:t>But, some data files code missing values as 999, for example. This will let SPSS know that these are just place holders and should not be used in any calculations.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GB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baseline="0" dirty="0"/>
              <a:t>Note, too, that there is a column for the type of data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GB" baseline="0" dirty="0"/>
              <a:t>Interval and ratio data are considered Scale data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74C5-025D-4D14-8E23-B61BF1A5C89D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1293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74C5-025D-4D14-8E23-B61BF1A5C89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715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Analyse</a:t>
            </a:r>
          </a:p>
          <a:p>
            <a:r>
              <a:rPr lang="en-GB" dirty="0"/>
              <a:t>Descriptive</a:t>
            </a:r>
            <a:r>
              <a:rPr lang="en-GB" baseline="0" dirty="0"/>
              <a:t> Statistics</a:t>
            </a:r>
          </a:p>
          <a:p>
            <a:r>
              <a:rPr lang="en-GB" baseline="0" dirty="0"/>
              <a:t>Frequencies</a:t>
            </a:r>
          </a:p>
          <a:p>
            <a:r>
              <a:rPr lang="en-GB" baseline="0" dirty="0"/>
              <a:t>Highlight 5 demographic variables (gender – education)</a:t>
            </a:r>
          </a:p>
          <a:p>
            <a:r>
              <a:rPr lang="en-GB" baseline="0" dirty="0"/>
              <a:t>Click on arrow, moving them to other box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74C5-025D-4D14-8E23-B61BF1A5C89D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88064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Check only those</a:t>
            </a:r>
            <a:r>
              <a:rPr lang="en-GB" baseline="0" dirty="0"/>
              <a:t> that apply to the data given</a:t>
            </a:r>
          </a:p>
          <a:p>
            <a:r>
              <a:rPr lang="en-GB" baseline="0" dirty="0"/>
              <a:t>If you choose all the options, be careful with the output used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74C5-025D-4D14-8E23-B61BF1A5C89D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79151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Select bar chart or histogram</a:t>
            </a:r>
            <a:r>
              <a:rPr lang="en-GB" baseline="0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aseline="0" dirty="0"/>
              <a:t>Bar char tis preferred because it will use the labels from variable view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Make sure ‘Display Frequency Tables’ is ticked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74C5-025D-4D14-8E23-B61BF1A5C89D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3915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is the difference</a:t>
            </a:r>
            <a:r>
              <a:rPr lang="en-GB" baseline="0" dirty="0"/>
              <a:t> between valid sample and total (286)?</a:t>
            </a:r>
          </a:p>
          <a:p>
            <a:endParaRPr lang="en-GB" baseline="0" dirty="0"/>
          </a:p>
          <a:p>
            <a:r>
              <a:rPr lang="en-GB" dirty="0"/>
              <a:t>Remember the median and range of nominal</a:t>
            </a:r>
            <a:r>
              <a:rPr lang="en-GB" baseline="0" dirty="0"/>
              <a:t> data have no meaning!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74C5-025D-4D14-8E23-B61BF1A5C89D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6699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74C5-025D-4D14-8E23-B61BF1A5C89D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68762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74C5-025D-4D14-8E23-B61BF1A5C89D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1353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Insert your output into this slide,</a:t>
            </a:r>
            <a:r>
              <a:rPr lang="en-GB" baseline="0" dirty="0"/>
              <a:t> if you want, then save it to your own drive.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baseline="0" dirty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What percentage of sample are women?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GB" dirty="0"/>
              <a:t>47.8%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74C5-025D-4D14-8E23-B61BF1A5C89D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08903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74C5-025D-4D14-8E23-B61BF1A5C89D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1353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GB" dirty="0"/>
              <a:t>What percentage have been with the company for 2 years or more?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GB" dirty="0"/>
              <a:t>100 – 19.2 = 80.8%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74C5-025D-4D14-8E23-B61BF1A5C89D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47098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74C5-025D-4D14-8E23-B61BF1A5C89D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135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A8CE34-34EA-4591-9FC3-779AF643932E}" type="slidenum">
              <a:rPr lang="en-US"/>
              <a:pPr/>
              <a:t>5</a:t>
            </a:fld>
            <a:endParaRPr lang="en-US"/>
          </a:p>
        </p:txBody>
      </p:sp>
      <p:sp>
        <p:nvSpPr>
          <p:cNvPr id="950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0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/>
              <a:t>Need to do the right analyses for the type of data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/>
              <a:t>An important consideration in the type of scale</a:t>
            </a:r>
            <a:r>
              <a:rPr lang="en-US" baseline="0" dirty="0"/>
              <a:t> used is the analysis that can be performed on the data. 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baseline="0" dirty="0"/>
              <a:t>Interval and ratio data allow more powerful methods of statistical analysis. 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baseline="0" dirty="0"/>
              <a:t>However, note that we cannot compare the absolute magnitude of interval scales if units are different.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baseline="0" dirty="0"/>
              <a:t>Central tendency: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/>
              <a:t>Mode: the most frequent occurring value for the variable.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/>
              <a:t>Median: the category into which the 50</a:t>
            </a:r>
            <a:r>
              <a:rPr lang="en-US" baseline="30000" dirty="0"/>
              <a:t>th</a:t>
            </a:r>
            <a:r>
              <a:rPr lang="en-US" baseline="0" dirty="0"/>
              <a:t> percentile response falls when all the responses are arranged from lowest to highest (or highest to lowest).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/>
              <a:t>Mean: the simple average of the various responses pertaining to a variable.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US" baseline="0" dirty="0"/>
              <a:t>Measures of dispersion: describe how the responses are clustered around the mean or a central value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/>
              <a:t>Frequency distribution: the distribution of data pertaining to the response categories of a single variable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/>
              <a:t>Range: a measure of dispersion of the responses; calculated as the difference between the largest and the smallest response values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/>
              <a:t>Variance: a measure of the dispersion of responses around the mean; calculate it as the average of the squared deviations about the mean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aseline="0" dirty="0"/>
              <a:t>Standard deviation: a measure of the dispersion around the mean; we calculate as the square root of the variance</a:t>
            </a:r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532687-34AE-4BFE-A4A9-1267836025E1}" type="slidenum">
              <a:rPr lang="en-US" smtClean="0"/>
              <a:pPr/>
              <a:t>37</a:t>
            </a:fld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GB" sz="1200" dirty="0"/>
              <a:t>What percentage rate overall quality of service at 5 or greater?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GB" sz="1200" dirty="0"/>
              <a:t>100 – 9.0 = 91.0%</a:t>
            </a: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GB" sz="1200" dirty="0"/>
              <a:t>What is the distribution of quality of service?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GB" sz="1200" dirty="0"/>
              <a:t>See chart</a:t>
            </a: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GB" sz="1200" dirty="0"/>
              <a:t>What are the mean and variance of quality of service?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GB" sz="1200" dirty="0"/>
              <a:t>Mean:	7.8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GB" sz="1200" dirty="0"/>
              <a:t>Variance:	5.433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74C5-025D-4D14-8E23-B61BF1A5C89D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85933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74C5-025D-4D14-8E23-B61BF1A5C89D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1353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74C5-025D-4D14-8E23-B61BF1A5C89D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9962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are there</a:t>
            </a:r>
            <a:r>
              <a:rPr lang="en-GB" baseline="0" dirty="0"/>
              <a:t> 263 responses here, instead of 268 who rated National’s quality of service or 276 who provided their gender?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74C5-025D-4D14-8E23-B61BF1A5C89D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4235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74C5-025D-4D14-8E23-B61BF1A5C89D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3488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This is a hypothetical data file which</a:t>
            </a:r>
            <a:r>
              <a:rPr lang="en-GB" baseline="0" dirty="0"/>
              <a:t> relates to the respondents’ feelings about National Insurance Company</a:t>
            </a:r>
            <a:r>
              <a:rPr lang="en-GB" dirty="0"/>
              <a:t>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GB" dirty="0"/>
              <a:t>There are 285</a:t>
            </a:r>
            <a:r>
              <a:rPr lang="en-GB" baseline="0" dirty="0"/>
              <a:t> respondents (rows) and 37 variables (Columns) which correspond to the items asked on the questionnaire.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GB" baseline="0" dirty="0"/>
              <a:t>Columns AL – AP are averages of: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GB" baseline="0" dirty="0"/>
              <a:t>Reliable (p1 – p5)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GB" baseline="0" dirty="0"/>
              <a:t>Empathy (p6 – p10)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GB" baseline="0" dirty="0"/>
              <a:t>Tangibles (p7 – p14)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GB" baseline="0" dirty="0"/>
              <a:t>Responsiveness (p15 – p18)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GB" baseline="0" dirty="0"/>
              <a:t>Assurance (p19 – p22)</a:t>
            </a: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GB" baseline="0" dirty="0"/>
              <a:t>Last columns – bins – will be explained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532687-34AE-4BFE-A4A9-1267836025E1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Scroll over to columns AG:AK</a:t>
            </a:r>
          </a:p>
          <a:p>
            <a:endParaRPr lang="en-GB" dirty="0"/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Gender:</a:t>
            </a:r>
            <a:r>
              <a:rPr lang="en-GB" baseline="0" dirty="0"/>
              <a:t>  </a:t>
            </a:r>
            <a:r>
              <a:rPr lang="en-GB" dirty="0"/>
              <a:t>{1</a:t>
            </a:r>
            <a:r>
              <a:rPr lang="en-GB" baseline="0" dirty="0"/>
              <a:t> </a:t>
            </a:r>
            <a:r>
              <a:rPr lang="en-GB" dirty="0"/>
              <a:t>=</a:t>
            </a:r>
            <a:r>
              <a:rPr lang="en-GB" baseline="0" dirty="0"/>
              <a:t> </a:t>
            </a:r>
            <a:r>
              <a:rPr lang="en-GB" dirty="0"/>
              <a:t>male; 2 = female}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Your martial status:</a:t>
            </a:r>
            <a:r>
              <a:rPr lang="en-GB" baseline="0" dirty="0"/>
              <a:t>  </a:t>
            </a:r>
            <a:r>
              <a:rPr lang="en-GB" dirty="0"/>
              <a:t>{1 = Single; 2 = Married; 3 = Widowed; 4 =Divorced}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Your age:  {1 = Under 25; 2 = 25 – 44; 3 = 45 – 64; 4 = 65 or Over}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Your annual family income:  {1= Under £10,000; 2 = 10,000 – 19,999; 3 = 20,000</a:t>
            </a:r>
            <a:r>
              <a:rPr lang="en-GB" baseline="0" dirty="0"/>
              <a:t> – 29,999; 4 = 30,000 – 49,999; 5 = 50,000 – 64,999; 6 = 65,000 or over</a:t>
            </a:r>
            <a:r>
              <a:rPr lang="en-GB" dirty="0"/>
              <a:t>}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The highest level of schooling you completed:  {1</a:t>
            </a:r>
            <a:r>
              <a:rPr lang="en-GB" baseline="0" dirty="0"/>
              <a:t> = Secondary </a:t>
            </a:r>
            <a:r>
              <a:rPr lang="en-GB" dirty="0"/>
              <a:t>school or less; 2 = Some University; 3 = University undergraduate;</a:t>
            </a:r>
            <a:r>
              <a:rPr lang="en-GB" baseline="0" dirty="0"/>
              <a:t> 4 = Post graduate education</a:t>
            </a:r>
            <a:r>
              <a:rPr lang="en-GB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74C5-025D-4D14-8E23-B61BF1A5C89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7479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Jill</a:t>
            </a:r>
            <a:r>
              <a:rPr lang="en-GB" baseline="0" dirty="0"/>
              <a:t> Baxter, vice president of customer service, for National Insurance Company and her assistant, Tom Kurtis, want you to develop and briefly describe the demographic profile of the survey respondents.</a:t>
            </a:r>
          </a:p>
          <a:p>
            <a:endParaRPr lang="en-GB" baseline="0" dirty="0"/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Go to Data Tab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Click on Data Analysis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Descriptive statistics</a:t>
            </a:r>
          </a:p>
          <a:p>
            <a:endParaRPr lang="en-GB" baseline="0" dirty="0"/>
          </a:p>
          <a:p>
            <a:endParaRPr lang="en-GB" baseline="0" dirty="0"/>
          </a:p>
          <a:p>
            <a:endParaRPr lang="en-GB" baseline="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74C5-025D-4D14-8E23-B61BF1A5C89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9478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GB" dirty="0"/>
              <a:t>File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Options</a:t>
            </a:r>
          </a:p>
          <a:p>
            <a:pPr marL="228600" indent="-228600">
              <a:buFont typeface="+mj-lt"/>
              <a:buAutoNum type="arabicPeriod"/>
            </a:pPr>
            <a:endParaRPr lang="en-GB" dirty="0"/>
          </a:p>
          <a:p>
            <a:pPr marL="0" indent="0">
              <a:buFont typeface="+mj-lt"/>
              <a:buNone/>
            </a:pPr>
            <a:r>
              <a:rPr lang="en-GB" dirty="0"/>
              <a:t>First</a:t>
            </a:r>
            <a:r>
              <a:rPr lang="en-GB" baseline="0" dirty="0"/>
              <a:t> Screen</a:t>
            </a:r>
            <a:endParaRPr lang="en-GB" dirty="0"/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Add-ins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Select Analysis </a:t>
            </a:r>
            <a:r>
              <a:rPr lang="en-GB" dirty="0" err="1"/>
              <a:t>Tool</a:t>
            </a:r>
            <a:r>
              <a:rPr lang="en-GB" baseline="0" dirty="0" err="1"/>
              <a:t>pak</a:t>
            </a:r>
            <a:endParaRPr lang="en-GB" baseline="0" dirty="0"/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Click on ‘Go’</a:t>
            </a:r>
          </a:p>
          <a:p>
            <a:pPr marL="228600" indent="-228600">
              <a:buFont typeface="+mj-lt"/>
              <a:buAutoNum type="arabicPeriod"/>
            </a:pPr>
            <a:endParaRPr lang="en-GB" baseline="0" dirty="0"/>
          </a:p>
          <a:p>
            <a:pPr marL="0" indent="0">
              <a:buFont typeface="+mj-lt"/>
              <a:buNone/>
            </a:pPr>
            <a:r>
              <a:rPr lang="en-GB" baseline="0" dirty="0"/>
              <a:t>Next Screen</a:t>
            </a:r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Tick Analysis </a:t>
            </a:r>
            <a:r>
              <a:rPr lang="en-GB" baseline="0" dirty="0" err="1"/>
              <a:t>Toolpak</a:t>
            </a:r>
            <a:endParaRPr lang="en-GB" baseline="0" dirty="0"/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Click ‘OK’</a:t>
            </a:r>
            <a:endParaRPr lang="en-GB" dirty="0"/>
          </a:p>
          <a:p>
            <a:pPr marL="228600" indent="-228600"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74C5-025D-4D14-8E23-B61BF1A5C89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214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Jill</a:t>
            </a:r>
            <a:r>
              <a:rPr lang="en-GB" baseline="0" dirty="0"/>
              <a:t> Baxter, vice president of customer service, for National Insurance Company and her assistant, Tom Kurtis, want you to develop and briefly describe the demographic profile of the survey respondents.</a:t>
            </a:r>
          </a:p>
          <a:p>
            <a:endParaRPr lang="en-GB" baseline="0" dirty="0"/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Go to Data Tab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Click on Data Analysis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Descriptive statistics</a:t>
            </a:r>
          </a:p>
          <a:p>
            <a:endParaRPr lang="en-GB" baseline="0" dirty="0"/>
          </a:p>
          <a:p>
            <a:endParaRPr lang="en-GB" baseline="0" dirty="0"/>
          </a:p>
          <a:p>
            <a:endParaRPr lang="en-GB" baseline="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74C5-025D-4D14-8E23-B61BF1A5C89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9478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GB" dirty="0"/>
              <a:t>Input range should include all 5 highlighted columns:</a:t>
            </a:r>
            <a:r>
              <a:rPr lang="en-GB" baseline="0" dirty="0"/>
              <a:t> sex, marital status, age, income, education </a:t>
            </a:r>
            <a:r>
              <a:rPr lang="en-GB" dirty="0"/>
              <a:t>(£AG£1:£AK£286)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Variables</a:t>
            </a:r>
            <a:r>
              <a:rPr lang="en-GB" baseline="0" dirty="0"/>
              <a:t> are in columns</a:t>
            </a:r>
            <a:endParaRPr lang="en-GB" dirty="0"/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Tick box for</a:t>
            </a:r>
            <a:r>
              <a:rPr lang="en-GB" baseline="0" dirty="0"/>
              <a:t> labels in the first row, if the top row (with labels) is included in the ‘Input Range’</a:t>
            </a:r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Output should be in a new worksheet</a:t>
            </a:r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Tick Summary Statistics</a:t>
            </a:r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OK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74C5-025D-4D14-8E23-B61BF1A5C89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2736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536CD-A930-4E1C-9B6F-4D2CD421A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5CF02-874B-4D1A-8474-042511C28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1B05F-09E2-4B57-857E-75A0BD1B1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3396-1850-4ECC-A0B7-B89E3079411A}" type="datetimeFigureOut">
              <a:rPr lang="en-GB" smtClean="0"/>
              <a:t>27/09/2021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70094-D352-4139-8965-D1E117CA3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8C3814-5662-4466-BD8B-CE123FFDF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2E72E-0171-436A-B4C1-DA29A0140C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275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4EA46-DF94-4292-988E-EDA7F27D5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DDC6A9-E183-48C4-9888-7B3126A042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21E6BC-8D3D-40DB-B0C0-7F0C137A9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3396-1850-4ECC-A0B7-B89E3079411A}" type="datetimeFigureOut">
              <a:rPr lang="en-GB" smtClean="0"/>
              <a:t>27/09/2021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74B37-901B-4E15-BA29-1CE439E6F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D5E12-F105-40DE-97CA-3CDCF498A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2E72E-0171-436A-B4C1-DA29A0140C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3703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AF3BA3-BE96-4991-A4FE-3B545E1C2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C94D1A-3163-4A5B-B77A-483744B12D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AFFDAE-BC86-45AB-A8C6-0401AB219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3396-1850-4ECC-A0B7-B89E3079411A}" type="datetimeFigureOut">
              <a:rPr lang="en-GB" smtClean="0"/>
              <a:t>27/09/2021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7D487-3FCC-4A97-B575-75D8E8483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5F923-C8B2-46A0-A286-743E24FB7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2E72E-0171-436A-B4C1-DA29A0140C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36773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371" y="476672"/>
            <a:ext cx="11379200" cy="758952"/>
          </a:xfrm>
        </p:spPr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721600" y="6409944"/>
            <a:ext cx="4059936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-1" y="1500823"/>
            <a:ext cx="738575" cy="224341"/>
          </a:xfrm>
        </p:spPr>
        <p:txBody>
          <a:bodyPr/>
          <a:lstStyle/>
          <a:p>
            <a:fld id="{BDC67F80-28E4-4421-9AB7-0CF752BB773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431371" y="1772817"/>
            <a:ext cx="5592064" cy="2019061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6192011" y="1772816"/>
            <a:ext cx="5588000" cy="439248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9" name="Content Placeholder 9"/>
          <p:cNvSpPr>
            <a:spLocks noGrp="1"/>
          </p:cNvSpPr>
          <p:nvPr>
            <p:ph sz="half" idx="13"/>
          </p:nvPr>
        </p:nvSpPr>
        <p:spPr>
          <a:xfrm>
            <a:off x="380960" y="3943352"/>
            <a:ext cx="5638264" cy="222884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733748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wipe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4">
    <p:bg>
      <p:bgPr>
        <a:solidFill>
          <a:srgbClr val="1084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407988" y="1726644"/>
            <a:ext cx="3959225" cy="1702356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3600" b="1" i="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333376"/>
            <a:ext cx="3959226" cy="1393268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MONTH 2020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r="1389" b="18059"/>
          <a:stretch/>
        </p:blipFill>
        <p:spPr>
          <a:xfrm>
            <a:off x="4367213" y="1654930"/>
            <a:ext cx="7824786" cy="520307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F266CC-B6DE-8445-AB7B-F678963DD646}"/>
              </a:ext>
            </a:extLst>
          </p:cNvPr>
          <p:cNvCxnSpPr>
            <a:cxnSpLocks/>
          </p:cNvCxnSpPr>
          <p:nvPr userDrawn="1"/>
        </p:nvCxnSpPr>
        <p:spPr>
          <a:xfrm flipH="1">
            <a:off x="407988" y="4038716"/>
            <a:ext cx="441646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40" y="4305975"/>
            <a:ext cx="2195512" cy="52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03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06D2C-A0B2-42E7-A21A-50E47DA1A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9FB27-D323-439A-82DB-D0DE7D903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86FF2-0CA9-42C6-820C-7CB19DD5F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3396-1850-4ECC-A0B7-B89E3079411A}" type="datetimeFigureOut">
              <a:rPr lang="en-GB" smtClean="0"/>
              <a:t>27/09/2021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43983-4F66-4D6C-BBFA-36EAD9A48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21DFD-A0CB-42E0-9B95-B9FC605AE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2E72E-0171-436A-B4C1-DA29A0140C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411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4C0AD-7861-4689-864D-E93C1B128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06D501-AA4D-4DFC-B1C2-1DAC6D46F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10450-2000-4760-948D-0900E2328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3396-1850-4ECC-A0B7-B89E3079411A}" type="datetimeFigureOut">
              <a:rPr lang="en-GB" smtClean="0"/>
              <a:t>27/09/2021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F24A2-2676-40B8-BC1F-D52634A8A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7DD1E-5308-47BB-9AE8-82AD11A7F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2E72E-0171-436A-B4C1-DA29A0140C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1254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0CA90-170F-4EA3-953B-A1F2DF2D3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12E3B-C8B3-4D51-8E6F-43937EE1FF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D30C9-09A0-476C-B4BC-0484234269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D3807C-B74E-45C9-8889-84FAD57D9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3396-1850-4ECC-A0B7-B89E3079411A}" type="datetimeFigureOut">
              <a:rPr lang="en-GB" smtClean="0"/>
              <a:t>27/09/2021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46A5CA-B469-474D-AD4A-6F6BF060A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010AD4-015B-4E02-8729-8C563D5C7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2E72E-0171-436A-B4C1-DA29A0140C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045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8E081-E5CD-49CE-B29D-C465C8FA0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534B9-55B4-4C04-90CB-809278DA60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352DC3-E9C3-4626-80D5-B0C6A615A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ECB6A4-FD3C-4E82-AD6D-8BCAD34D8C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ECF0EC-161F-412C-A9B2-4EE4820906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A262B7-97C4-4F11-A80E-AFF5D0BAF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3396-1850-4ECC-A0B7-B89E3079411A}" type="datetimeFigureOut">
              <a:rPr lang="en-GB" smtClean="0"/>
              <a:t>27/09/2021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C44E07-E58B-474E-81C1-AB78B1C05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659133-E5FF-4AAA-AB47-C9F6D51D4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2E72E-0171-436A-B4C1-DA29A0140C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24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7A48A-09E7-4CE4-9054-21560EE9C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F06BB-EBF0-4BD6-B656-EC6F5A6D7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3396-1850-4ECC-A0B7-B89E3079411A}" type="datetimeFigureOut">
              <a:rPr lang="en-GB" smtClean="0"/>
              <a:t>27/09/2021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BEB9F4-2187-440C-9BAC-1FC4602ED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89FA60-961C-496C-B197-3498141E3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2E72E-0171-436A-B4C1-DA29A0140C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9196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08944E-5D7F-4235-9147-58FDD7479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3396-1850-4ECC-A0B7-B89E3079411A}" type="datetimeFigureOut">
              <a:rPr lang="en-GB" smtClean="0"/>
              <a:t>27/09/2021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9D0478-C1A2-4E57-AA24-26334F0EF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CECF9-21D5-46D3-922E-A307D3177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2E72E-0171-436A-B4C1-DA29A0140C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3304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2ECB1-498D-4A88-89CF-1B574A233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7E80D-74F0-4D2B-BD3F-F18A4953C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14FBF8-1DD1-46E6-9656-FC03601B3F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B25202-8049-4B68-B407-9154EAAB2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3396-1850-4ECC-A0B7-B89E3079411A}" type="datetimeFigureOut">
              <a:rPr lang="en-GB" smtClean="0"/>
              <a:t>27/09/2021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404628-EFBD-4523-93F1-D96AC999F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9ED2D3-C8FE-4FB8-98BB-EE52F78A9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2E72E-0171-436A-B4C1-DA29A0140C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830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B87F2-2BE8-4464-814D-9851E6046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2C819E-082D-410A-87B6-CA83650C12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876DD5-06EF-4687-B282-D30577F344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9A07E3-C8B5-4200-8E83-C4ECD9A35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3396-1850-4ECC-A0B7-B89E3079411A}" type="datetimeFigureOut">
              <a:rPr lang="en-GB" smtClean="0"/>
              <a:t>27/09/2021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C42EEF-3A4D-4782-AA09-BE43784A0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8E558C-891E-46C6-A56C-CB3A15A8E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2E72E-0171-436A-B4C1-DA29A0140C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2748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D7DD8-7C3B-4040-BD59-33269F776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E6012-B3F5-46B6-B32B-F9DCAD398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9848C-741E-4574-921E-1B17CE1E2E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33396-1850-4ECC-A0B7-B89E3079411A}" type="datetimeFigureOut">
              <a:rPr lang="en-GB" smtClean="0"/>
              <a:t>27/09/2021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962F2-DC1B-4780-BB46-E7EEFB3E7A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30AEC-3D7A-461B-A580-8CA1A1C05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2E72E-0171-436A-B4C1-DA29A0140C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B14697-C814-48E6-A4C3-EFC74491B6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7FNCE040W</a:t>
            </a:r>
          </a:p>
          <a:p>
            <a:r>
              <a:rPr lang="en-GB" dirty="0"/>
              <a:t>Business Analytics</a:t>
            </a:r>
          </a:p>
        </p:txBody>
      </p:sp>
    </p:spTree>
    <p:extLst>
      <p:ext uri="{BB962C8B-B14F-4D97-AF65-F5344CB8AC3E}">
        <p14:creationId xmlns:p14="http://schemas.microsoft.com/office/powerpoint/2010/main" val="992909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3552" y="2060848"/>
            <a:ext cx="3987046" cy="4032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8075" y="2060849"/>
            <a:ext cx="4084389" cy="4032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4096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Demographic Profile Needed: Columns AG - AK</a:t>
            </a:r>
            <a:endParaRPr lang="en-GB" dirty="0"/>
          </a:p>
        </p:txBody>
      </p:sp>
      <p:pic>
        <p:nvPicPr>
          <p:cNvPr id="6149" name="Picture 5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389" y="1773238"/>
            <a:ext cx="3591099" cy="2019300"/>
          </a:xfrm>
        </p:spPr>
      </p:pic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571500" indent="-457200">
              <a:buFont typeface="+mj-lt"/>
              <a:buAutoNum type="arabicPeriod"/>
            </a:pPr>
            <a:r>
              <a:rPr lang="en-GB" dirty="0"/>
              <a:t>Go to Data Tab</a:t>
            </a:r>
          </a:p>
          <a:p>
            <a:pPr marL="571500" indent="-457200">
              <a:buFont typeface="+mj-lt"/>
              <a:buAutoNum type="arabicPeriod"/>
            </a:pPr>
            <a:endParaRPr lang="en-GB" dirty="0"/>
          </a:p>
          <a:p>
            <a:pPr marL="571500" indent="-457200">
              <a:buFont typeface="+mj-lt"/>
              <a:buAutoNum type="arabicPeriod"/>
            </a:pPr>
            <a:r>
              <a:rPr lang="en-GB" dirty="0"/>
              <a:t>Click on Data Analysis</a:t>
            </a:r>
          </a:p>
          <a:p>
            <a:pPr marL="571500" indent="-457200">
              <a:buFont typeface="+mj-lt"/>
              <a:buAutoNum type="arabicPeriod"/>
            </a:pPr>
            <a:endParaRPr lang="en-GB" dirty="0"/>
          </a:p>
          <a:p>
            <a:pPr marL="571500" indent="-457200">
              <a:buFont typeface="+mj-lt"/>
              <a:buAutoNum type="arabicPeriod"/>
            </a:pPr>
            <a:r>
              <a:rPr lang="en-GB" dirty="0"/>
              <a:t>Select Descriptive statistics from dialog box</a:t>
            </a:r>
          </a:p>
          <a:p>
            <a:endParaRPr lang="en-GB" dirty="0"/>
          </a:p>
        </p:txBody>
      </p:sp>
      <p:pic>
        <p:nvPicPr>
          <p:cNvPr id="9" name="Picture 4"/>
          <p:cNvPicPr>
            <a:picLocks noGrp="1" noChangeAspect="1" noChangeArrowheads="1"/>
          </p:cNvPicPr>
          <p:nvPr>
            <p:ph sz="half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420" y="3943350"/>
            <a:ext cx="3963760" cy="2228850"/>
          </a:xfrm>
        </p:spPr>
      </p:pic>
    </p:spTree>
    <p:extLst>
      <p:ext uri="{BB962C8B-B14F-4D97-AF65-F5344CB8AC3E}">
        <p14:creationId xmlns:p14="http://schemas.microsoft.com/office/powerpoint/2010/main" val="253818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Descriptive Statistics</a:t>
            </a:r>
            <a:endParaRPr lang="en-GB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325" y="2816336"/>
            <a:ext cx="3703638" cy="2082581"/>
          </a:xfrm>
        </p:spPr>
      </p:pic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6172200" y="1719071"/>
            <a:ext cx="4038600" cy="4806273"/>
          </a:xfrm>
        </p:spPr>
        <p:txBody>
          <a:bodyPr>
            <a:normAutofit/>
          </a:bodyPr>
          <a:lstStyle/>
          <a:p>
            <a:r>
              <a:rPr lang="en-GB" dirty="0"/>
              <a:t>Input range: ($AG$1:$AK$286)</a:t>
            </a:r>
          </a:p>
          <a:p>
            <a:r>
              <a:rPr lang="en-GB" dirty="0"/>
              <a:t>Variables are in columns</a:t>
            </a:r>
          </a:p>
          <a:p>
            <a:r>
              <a:rPr lang="en-GB" dirty="0"/>
              <a:t>Tick box for labels if Row 1 is included in the ‘Input Range’</a:t>
            </a:r>
          </a:p>
          <a:p>
            <a:r>
              <a:rPr lang="en-GB" dirty="0"/>
              <a:t>Output in a new worksheet</a:t>
            </a:r>
          </a:p>
          <a:p>
            <a:r>
              <a:rPr lang="en-GB" dirty="0"/>
              <a:t>Tick Summary Statistics</a:t>
            </a:r>
          </a:p>
          <a:p>
            <a:r>
              <a:rPr lang="en-GB" dirty="0"/>
              <a:t>OK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7793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To Read All Output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42470" y="1846264"/>
            <a:ext cx="7151511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595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Output</a:t>
            </a:r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42470" y="1846264"/>
            <a:ext cx="7151511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8323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Makes Sense?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346325" y="1846264"/>
          <a:ext cx="75438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07461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</p:nvPr>
        </p:nvGraphicFramePr>
        <p:xfrm>
          <a:off x="2346321" y="1846263"/>
          <a:ext cx="7350078" cy="2815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50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50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50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5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50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84312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marL="39860" marR="39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Gender</a:t>
                      </a:r>
                    </a:p>
                  </a:txBody>
                  <a:tcPr marL="39860" marR="39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Marital Status</a:t>
                      </a:r>
                    </a:p>
                  </a:txBody>
                  <a:tcPr marL="39860" marR="39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Age</a:t>
                      </a:r>
                    </a:p>
                  </a:txBody>
                  <a:tcPr marL="39860" marR="39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Income</a:t>
                      </a:r>
                    </a:p>
                  </a:txBody>
                  <a:tcPr marL="39860" marR="39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Education</a:t>
                      </a:r>
                    </a:p>
                  </a:txBody>
                  <a:tcPr marL="39860" marR="3986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549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Mode</a:t>
                      </a:r>
                    </a:p>
                  </a:txBody>
                  <a:tcPr marL="39860" marR="39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 marL="39860" marR="39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 marL="39860" marR="39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 marL="39860" marR="39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 marL="39860" marR="39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 marL="39860" marR="3986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549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Median</a:t>
                      </a:r>
                    </a:p>
                  </a:txBody>
                  <a:tcPr marL="39860" marR="39860"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marL="39860" marR="39860"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marL="39860" marR="39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 marL="39860" marR="39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 marL="39860" marR="39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 marL="39860" marR="3986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919536" y="4869160"/>
            <a:ext cx="8291264" cy="1584176"/>
          </a:xfrm>
        </p:spPr>
        <p:txBody>
          <a:bodyPr>
            <a:normAutofit/>
          </a:bodyPr>
          <a:lstStyle/>
          <a:p>
            <a:r>
              <a:rPr lang="en-GB" dirty="0"/>
              <a:t>What do these numbers mean?</a:t>
            </a:r>
          </a:p>
          <a:p>
            <a:r>
              <a:rPr lang="en-GB" dirty="0"/>
              <a:t>What else would you like to know?</a:t>
            </a:r>
          </a:p>
          <a:p>
            <a:r>
              <a:rPr lang="en-GB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845293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Frequencies &amp; Histograms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From Data Analysis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4948" y="2821492"/>
            <a:ext cx="5115015" cy="2445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Dialog Box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8075" y="2820806"/>
            <a:ext cx="4469230" cy="2445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5906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Output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Frequencies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</p:nvPr>
        </p:nvGraphicFramePr>
        <p:xfrm>
          <a:off x="2783632" y="3429001"/>
          <a:ext cx="2664296" cy="15828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2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2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164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Bin1</a:t>
                      </a:r>
                      <a:endParaRPr lang="en-GB" sz="18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Frequency</a:t>
                      </a:r>
                      <a:endParaRPr lang="en-GB" sz="1800" b="0" i="1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64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1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144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64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2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132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962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More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Histogram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04045" y="3302301"/>
            <a:ext cx="3670110" cy="1847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5041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Repeat for Next 4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346325" y="1846264"/>
          <a:ext cx="7543800" cy="4159024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81778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latin typeface="+mn-lt"/>
                      </a:endParaRPr>
                    </a:p>
                  </a:txBody>
                  <a:tcPr marL="81188" marR="81188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Gender</a:t>
                      </a:r>
                      <a:endParaRPr lang="en-GB" sz="1400" dirty="0">
                        <a:latin typeface="+mn-lt"/>
                      </a:endParaRPr>
                    </a:p>
                  </a:txBody>
                  <a:tcPr marL="81188" marR="81188" anchor="ctr"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Marital Status</a:t>
                      </a:r>
                      <a:endParaRPr lang="en-GB" sz="1400" dirty="0">
                        <a:latin typeface="+mn-lt"/>
                      </a:endParaRPr>
                    </a:p>
                  </a:txBody>
                  <a:tcPr marL="81188" marR="81188" anchor="ctr"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Age</a:t>
                      </a:r>
                      <a:endParaRPr lang="en-GB" sz="1400" dirty="0">
                        <a:latin typeface="+mn-lt"/>
                      </a:endParaRPr>
                    </a:p>
                  </a:txBody>
                  <a:tcPr marL="81188" marR="81188" anchor="ctr"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Income</a:t>
                      </a:r>
                      <a:endParaRPr lang="en-GB" sz="1400" dirty="0">
                        <a:latin typeface="+mn-lt"/>
                      </a:endParaRPr>
                    </a:p>
                  </a:txBody>
                  <a:tcPr marL="81188" marR="81188" anchor="ctr"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Education</a:t>
                      </a:r>
                      <a:endParaRPr lang="en-GB" sz="1400" dirty="0">
                        <a:latin typeface="+mn-lt"/>
                      </a:endParaRPr>
                    </a:p>
                  </a:txBody>
                  <a:tcPr marL="81188" marR="81188" anchor="ctr"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778"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+mn-lt"/>
                      </a:endParaRPr>
                    </a:p>
                  </a:txBody>
                  <a:tcPr marL="81188" marR="811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Cat</a:t>
                      </a:r>
                      <a:endParaRPr lang="en-GB" sz="1400" dirty="0">
                        <a:latin typeface="+mn-lt"/>
                      </a:endParaRPr>
                    </a:p>
                  </a:txBody>
                  <a:tcPr marL="81188" marR="811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Count</a:t>
                      </a:r>
                      <a:endParaRPr lang="en-GB" sz="1400" dirty="0">
                        <a:latin typeface="+mn-lt"/>
                      </a:endParaRPr>
                    </a:p>
                  </a:txBody>
                  <a:tcPr marL="81188" marR="811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Cat</a:t>
                      </a:r>
                      <a:endParaRPr lang="en-GB" sz="1400" dirty="0">
                        <a:latin typeface="+mn-lt"/>
                      </a:endParaRPr>
                    </a:p>
                  </a:txBody>
                  <a:tcPr marL="81188" marR="811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Count</a:t>
                      </a:r>
                      <a:endParaRPr lang="en-GB" sz="1400" dirty="0">
                        <a:latin typeface="+mn-lt"/>
                      </a:endParaRPr>
                    </a:p>
                  </a:txBody>
                  <a:tcPr marL="81188" marR="811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Cat</a:t>
                      </a:r>
                      <a:endParaRPr lang="en-GB" sz="1400" dirty="0">
                        <a:latin typeface="+mn-lt"/>
                      </a:endParaRPr>
                    </a:p>
                  </a:txBody>
                  <a:tcPr marL="81188" marR="811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Count</a:t>
                      </a:r>
                      <a:endParaRPr lang="en-GB" sz="1400" dirty="0">
                        <a:latin typeface="+mn-lt"/>
                      </a:endParaRPr>
                    </a:p>
                  </a:txBody>
                  <a:tcPr marL="81188" marR="811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Cat</a:t>
                      </a:r>
                      <a:endParaRPr lang="en-GB" sz="1400" dirty="0">
                        <a:latin typeface="+mn-lt"/>
                      </a:endParaRPr>
                    </a:p>
                  </a:txBody>
                  <a:tcPr marL="81188" marR="811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Count</a:t>
                      </a:r>
                      <a:endParaRPr lang="en-GB" sz="1400" dirty="0">
                        <a:latin typeface="+mn-lt"/>
                      </a:endParaRPr>
                    </a:p>
                  </a:txBody>
                  <a:tcPr marL="81188" marR="811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Cat</a:t>
                      </a:r>
                      <a:endParaRPr lang="en-GB" sz="1400" dirty="0">
                        <a:latin typeface="+mn-lt"/>
                      </a:endParaRPr>
                    </a:p>
                  </a:txBody>
                  <a:tcPr marL="81188" marR="811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Count</a:t>
                      </a:r>
                      <a:endParaRPr lang="en-GB" sz="1400" dirty="0">
                        <a:latin typeface="+mn-lt"/>
                      </a:endParaRPr>
                    </a:p>
                  </a:txBody>
                  <a:tcPr marL="81188" marR="8118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778"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+mn-lt"/>
                      </a:endParaRPr>
                    </a:p>
                  </a:txBody>
                  <a:tcPr marL="81188" marR="811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  <a:endParaRPr lang="en-GB" sz="1400" dirty="0">
                        <a:latin typeface="+mn-lt"/>
                      </a:endParaRPr>
                    </a:p>
                  </a:txBody>
                  <a:tcPr marL="81188" marR="811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144</a:t>
                      </a:r>
                      <a:endParaRPr lang="en-GB" sz="1400" dirty="0">
                        <a:latin typeface="+mn-lt"/>
                      </a:endParaRPr>
                    </a:p>
                  </a:txBody>
                  <a:tcPr marL="81188" marR="811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  <a:endParaRPr lang="en-GB" sz="1400" dirty="0">
                        <a:latin typeface="+mn-lt"/>
                      </a:endParaRPr>
                    </a:p>
                  </a:txBody>
                  <a:tcPr marL="81188" marR="8118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u="none" strike="noStrike" dirty="0">
                          <a:noFill/>
                          <a:effectLst/>
                        </a:rPr>
                        <a:t>20</a:t>
                      </a:r>
                      <a:endParaRPr lang="en-GB" sz="1400" b="0" i="0" u="none" strike="noStrike" dirty="0">
                        <a:noFill/>
                        <a:effectLst/>
                        <a:latin typeface="+mn-lt"/>
                      </a:endParaRPr>
                    </a:p>
                  </a:txBody>
                  <a:tcPr marL="6765" marR="6765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  <a:endParaRPr lang="en-GB" sz="1400" dirty="0">
                        <a:latin typeface="+mn-lt"/>
                      </a:endParaRPr>
                    </a:p>
                  </a:txBody>
                  <a:tcPr marL="81188" marR="8118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u="none" strike="noStrike" dirty="0">
                          <a:noFill/>
                          <a:effectLst/>
                        </a:rPr>
                        <a:t>45</a:t>
                      </a:r>
                      <a:endParaRPr lang="en-GB" sz="1400" b="0" i="0" u="none" strike="noStrike" dirty="0">
                        <a:noFill/>
                        <a:effectLst/>
                        <a:latin typeface="+mn-lt"/>
                      </a:endParaRPr>
                    </a:p>
                  </a:txBody>
                  <a:tcPr marL="6765" marR="6765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  <a:endParaRPr lang="en-GB" sz="1400" dirty="0">
                        <a:latin typeface="+mn-lt"/>
                      </a:endParaRPr>
                    </a:p>
                  </a:txBody>
                  <a:tcPr marL="81188" marR="8118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u="none" strike="noStrike" dirty="0">
                          <a:noFill/>
                          <a:effectLst/>
                        </a:rPr>
                        <a:t>12</a:t>
                      </a:r>
                      <a:endParaRPr lang="en-GB" sz="1400" b="0" i="0" u="none" strike="noStrike" dirty="0">
                        <a:noFill/>
                        <a:effectLst/>
                        <a:latin typeface="+mn-lt"/>
                      </a:endParaRPr>
                    </a:p>
                  </a:txBody>
                  <a:tcPr marL="6765" marR="6765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  <a:endParaRPr lang="en-GB" sz="1400" dirty="0">
                        <a:latin typeface="+mn-lt"/>
                      </a:endParaRPr>
                    </a:p>
                  </a:txBody>
                  <a:tcPr marL="81188" marR="8118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u="none" strike="noStrike" dirty="0">
                          <a:noFill/>
                          <a:effectLst/>
                        </a:rPr>
                        <a:t>102</a:t>
                      </a:r>
                      <a:endParaRPr lang="en-GB" sz="1400" b="0" i="0" u="none" strike="noStrike" dirty="0">
                        <a:noFill/>
                        <a:effectLst/>
                        <a:latin typeface="+mn-lt"/>
                      </a:endParaRPr>
                    </a:p>
                  </a:txBody>
                  <a:tcPr marL="6765" marR="6765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778"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+mn-lt"/>
                      </a:endParaRPr>
                    </a:p>
                  </a:txBody>
                  <a:tcPr marL="81188" marR="811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</a:t>
                      </a:r>
                      <a:endParaRPr lang="en-GB" sz="1400" dirty="0">
                        <a:latin typeface="+mn-lt"/>
                      </a:endParaRPr>
                    </a:p>
                  </a:txBody>
                  <a:tcPr marL="81188" marR="811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132</a:t>
                      </a:r>
                      <a:endParaRPr lang="en-GB" sz="1400" dirty="0">
                        <a:latin typeface="+mn-lt"/>
                      </a:endParaRPr>
                    </a:p>
                  </a:txBody>
                  <a:tcPr marL="81188" marR="811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</a:t>
                      </a:r>
                      <a:endParaRPr lang="en-GB" sz="1400" dirty="0">
                        <a:latin typeface="+mn-lt"/>
                      </a:endParaRPr>
                    </a:p>
                  </a:txBody>
                  <a:tcPr marL="81188" marR="8118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u="none" strike="noStrike" dirty="0">
                          <a:noFill/>
                          <a:effectLst/>
                        </a:rPr>
                        <a:t>219</a:t>
                      </a:r>
                      <a:endParaRPr lang="en-GB" sz="1400" b="0" i="0" u="none" strike="noStrike" dirty="0">
                        <a:noFill/>
                        <a:effectLst/>
                        <a:latin typeface="+mn-lt"/>
                      </a:endParaRPr>
                    </a:p>
                  </a:txBody>
                  <a:tcPr marL="6765" marR="6765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</a:t>
                      </a:r>
                      <a:endParaRPr lang="en-GB" sz="1400" dirty="0">
                        <a:latin typeface="+mn-lt"/>
                      </a:endParaRPr>
                    </a:p>
                  </a:txBody>
                  <a:tcPr marL="81188" marR="8118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u="none" strike="noStrike" dirty="0">
                          <a:noFill/>
                          <a:effectLst/>
                        </a:rPr>
                        <a:t>109</a:t>
                      </a:r>
                      <a:endParaRPr lang="en-GB" sz="1400" b="0" i="0" u="none" strike="noStrike" dirty="0">
                        <a:noFill/>
                        <a:effectLst/>
                        <a:latin typeface="+mn-lt"/>
                      </a:endParaRPr>
                    </a:p>
                  </a:txBody>
                  <a:tcPr marL="6765" marR="6765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</a:t>
                      </a:r>
                      <a:endParaRPr lang="en-GB" sz="1400" dirty="0">
                        <a:latin typeface="+mn-lt"/>
                      </a:endParaRPr>
                    </a:p>
                  </a:txBody>
                  <a:tcPr marL="81188" marR="8118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u="none" strike="noStrike" dirty="0">
                          <a:noFill/>
                          <a:effectLst/>
                        </a:rPr>
                        <a:t>20</a:t>
                      </a:r>
                      <a:endParaRPr lang="en-GB" sz="1400" b="0" i="0" u="none" strike="noStrike" dirty="0">
                        <a:noFill/>
                        <a:effectLst/>
                        <a:latin typeface="+mn-lt"/>
                      </a:endParaRPr>
                    </a:p>
                  </a:txBody>
                  <a:tcPr marL="6765" marR="6765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</a:t>
                      </a:r>
                      <a:endParaRPr lang="en-GB" sz="1400" dirty="0">
                        <a:latin typeface="+mn-lt"/>
                      </a:endParaRPr>
                    </a:p>
                  </a:txBody>
                  <a:tcPr marL="81188" marR="8118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u="none" strike="noStrike" dirty="0">
                          <a:noFill/>
                          <a:effectLst/>
                        </a:rPr>
                        <a:t>86</a:t>
                      </a:r>
                      <a:endParaRPr lang="en-GB" sz="1400" b="0" i="0" u="none" strike="noStrike" dirty="0">
                        <a:noFill/>
                        <a:effectLst/>
                        <a:latin typeface="+mn-lt"/>
                      </a:endParaRPr>
                    </a:p>
                  </a:txBody>
                  <a:tcPr marL="6765" marR="6765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778"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+mn-lt"/>
                      </a:endParaRPr>
                    </a:p>
                  </a:txBody>
                  <a:tcPr marL="81188" marR="81188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+mn-lt"/>
                      </a:endParaRPr>
                    </a:p>
                  </a:txBody>
                  <a:tcPr marL="81188" marR="81188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+mn-lt"/>
                      </a:endParaRPr>
                    </a:p>
                  </a:txBody>
                  <a:tcPr marL="81188" marR="811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</a:t>
                      </a:r>
                      <a:endParaRPr lang="en-GB" sz="1400" dirty="0">
                        <a:latin typeface="+mn-lt"/>
                      </a:endParaRPr>
                    </a:p>
                  </a:txBody>
                  <a:tcPr marL="81188" marR="8118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u="none" strike="noStrike" dirty="0">
                          <a:noFill/>
                          <a:effectLst/>
                        </a:rPr>
                        <a:t>12</a:t>
                      </a:r>
                      <a:endParaRPr lang="en-GB" sz="1400" b="0" i="0" u="none" strike="noStrike" dirty="0">
                        <a:noFill/>
                        <a:effectLst/>
                        <a:latin typeface="+mn-lt"/>
                      </a:endParaRPr>
                    </a:p>
                  </a:txBody>
                  <a:tcPr marL="6765" marR="6765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</a:t>
                      </a:r>
                      <a:endParaRPr lang="en-GB" sz="1400" dirty="0">
                        <a:latin typeface="+mn-lt"/>
                      </a:endParaRPr>
                    </a:p>
                  </a:txBody>
                  <a:tcPr marL="81188" marR="8118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u="none" strike="noStrike" dirty="0">
                          <a:noFill/>
                          <a:effectLst/>
                        </a:rPr>
                        <a:t>62</a:t>
                      </a:r>
                      <a:endParaRPr lang="en-GB" sz="1400" b="0" i="0" u="none" strike="noStrike" dirty="0">
                        <a:noFill/>
                        <a:effectLst/>
                        <a:latin typeface="+mn-lt"/>
                      </a:endParaRPr>
                    </a:p>
                  </a:txBody>
                  <a:tcPr marL="6765" marR="6765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</a:t>
                      </a:r>
                      <a:endParaRPr lang="en-GB" sz="1400" dirty="0">
                        <a:latin typeface="+mn-lt"/>
                      </a:endParaRPr>
                    </a:p>
                  </a:txBody>
                  <a:tcPr marL="81188" marR="8118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u="none" strike="noStrike" dirty="0">
                          <a:noFill/>
                          <a:effectLst/>
                        </a:rPr>
                        <a:t>59</a:t>
                      </a:r>
                      <a:endParaRPr lang="en-GB" sz="1400" b="0" i="0" u="none" strike="noStrike" dirty="0">
                        <a:noFill/>
                        <a:effectLst/>
                        <a:latin typeface="+mn-lt"/>
                      </a:endParaRPr>
                    </a:p>
                  </a:txBody>
                  <a:tcPr marL="6765" marR="6765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</a:t>
                      </a:r>
                      <a:endParaRPr lang="en-GB" sz="1400" dirty="0">
                        <a:latin typeface="+mn-lt"/>
                      </a:endParaRPr>
                    </a:p>
                  </a:txBody>
                  <a:tcPr marL="81188" marR="8118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u="none" strike="noStrike" dirty="0">
                          <a:noFill/>
                          <a:effectLst/>
                        </a:rPr>
                        <a:t>50</a:t>
                      </a:r>
                      <a:endParaRPr lang="en-GB" sz="1400" b="0" i="0" u="none" strike="noStrike" dirty="0">
                        <a:noFill/>
                        <a:effectLst/>
                        <a:latin typeface="+mn-lt"/>
                      </a:endParaRPr>
                    </a:p>
                  </a:txBody>
                  <a:tcPr marL="6765" marR="6765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778"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+mn-lt"/>
                      </a:endParaRPr>
                    </a:p>
                  </a:txBody>
                  <a:tcPr marL="81188" marR="81188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+mn-lt"/>
                      </a:endParaRPr>
                    </a:p>
                  </a:txBody>
                  <a:tcPr marL="81188" marR="81188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+mn-lt"/>
                      </a:endParaRPr>
                    </a:p>
                  </a:txBody>
                  <a:tcPr marL="81188" marR="811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</a:t>
                      </a:r>
                      <a:endParaRPr lang="en-GB" sz="1400" dirty="0">
                        <a:latin typeface="+mn-lt"/>
                      </a:endParaRPr>
                    </a:p>
                  </a:txBody>
                  <a:tcPr marL="81188" marR="8118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u="none" strike="noStrike" dirty="0">
                          <a:noFill/>
                          <a:effectLst/>
                        </a:rPr>
                        <a:t>24</a:t>
                      </a:r>
                      <a:endParaRPr lang="en-GB" sz="1400" b="0" i="0" u="none" strike="noStrike" dirty="0">
                        <a:noFill/>
                        <a:effectLst/>
                        <a:latin typeface="+mn-lt"/>
                      </a:endParaRPr>
                    </a:p>
                  </a:txBody>
                  <a:tcPr marL="6765" marR="6765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</a:t>
                      </a:r>
                      <a:endParaRPr lang="en-GB" sz="1400" dirty="0">
                        <a:latin typeface="+mn-lt"/>
                      </a:endParaRPr>
                    </a:p>
                  </a:txBody>
                  <a:tcPr marL="81188" marR="8118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u="none" strike="noStrike" dirty="0">
                          <a:noFill/>
                          <a:effectLst/>
                        </a:rPr>
                        <a:t>59</a:t>
                      </a:r>
                      <a:endParaRPr lang="en-GB" sz="1400" b="0" i="0" u="none" strike="noStrike" dirty="0">
                        <a:noFill/>
                        <a:effectLst/>
                        <a:latin typeface="+mn-lt"/>
                      </a:endParaRPr>
                    </a:p>
                  </a:txBody>
                  <a:tcPr marL="6765" marR="6765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</a:t>
                      </a:r>
                      <a:endParaRPr lang="en-GB" sz="1400" dirty="0">
                        <a:latin typeface="+mn-lt"/>
                      </a:endParaRPr>
                    </a:p>
                  </a:txBody>
                  <a:tcPr marL="81188" marR="8118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u="none" strike="noStrike" dirty="0">
                          <a:noFill/>
                          <a:effectLst/>
                        </a:rPr>
                        <a:t>106</a:t>
                      </a:r>
                      <a:endParaRPr lang="en-GB" sz="1400" b="0" i="0" u="none" strike="noStrike" dirty="0">
                        <a:noFill/>
                        <a:effectLst/>
                        <a:latin typeface="+mn-lt"/>
                      </a:endParaRPr>
                    </a:p>
                  </a:txBody>
                  <a:tcPr marL="6765" marR="6765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</a:t>
                      </a:r>
                      <a:endParaRPr lang="en-GB" sz="1400" dirty="0">
                        <a:latin typeface="+mn-lt"/>
                      </a:endParaRPr>
                    </a:p>
                  </a:txBody>
                  <a:tcPr marL="81188" marR="8118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u="none" strike="noStrike" dirty="0">
                          <a:noFill/>
                          <a:effectLst/>
                        </a:rPr>
                        <a:t>35</a:t>
                      </a:r>
                      <a:endParaRPr lang="en-GB" sz="1400" b="0" i="0" u="none" strike="noStrike" dirty="0">
                        <a:noFill/>
                        <a:effectLst/>
                        <a:latin typeface="+mn-lt"/>
                      </a:endParaRPr>
                    </a:p>
                  </a:txBody>
                  <a:tcPr marL="6765" marR="6765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1778"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+mn-lt"/>
                      </a:endParaRPr>
                    </a:p>
                  </a:txBody>
                  <a:tcPr marL="81188" marR="81188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+mn-lt"/>
                      </a:endParaRPr>
                    </a:p>
                  </a:txBody>
                  <a:tcPr marL="81188" marR="81188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+mn-lt"/>
                      </a:endParaRPr>
                    </a:p>
                  </a:txBody>
                  <a:tcPr marL="81188" marR="81188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+mn-lt"/>
                      </a:endParaRPr>
                    </a:p>
                  </a:txBody>
                  <a:tcPr marL="81188" marR="81188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noFill/>
                        <a:latin typeface="+mn-lt"/>
                      </a:endParaRPr>
                    </a:p>
                  </a:txBody>
                  <a:tcPr marL="81188" marR="81188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+mn-lt"/>
                      </a:endParaRPr>
                    </a:p>
                  </a:txBody>
                  <a:tcPr marL="81188" marR="81188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noFill/>
                        <a:latin typeface="+mn-lt"/>
                      </a:endParaRPr>
                    </a:p>
                  </a:txBody>
                  <a:tcPr marL="81188" marR="811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5</a:t>
                      </a:r>
                      <a:endParaRPr lang="en-GB" sz="1400" dirty="0">
                        <a:latin typeface="+mn-lt"/>
                      </a:endParaRPr>
                    </a:p>
                  </a:txBody>
                  <a:tcPr marL="81188" marR="8118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u="none" strike="noStrike" dirty="0">
                          <a:noFill/>
                          <a:effectLst/>
                        </a:rPr>
                        <a:t>38</a:t>
                      </a:r>
                      <a:endParaRPr lang="en-GB" sz="1400" b="0" i="0" u="none" strike="noStrike" dirty="0">
                        <a:noFill/>
                        <a:effectLst/>
                        <a:latin typeface="+mn-lt"/>
                      </a:endParaRPr>
                    </a:p>
                  </a:txBody>
                  <a:tcPr marL="6765" marR="6765" marT="762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latin typeface="+mn-lt"/>
                      </a:endParaRPr>
                    </a:p>
                  </a:txBody>
                  <a:tcPr marL="81188" marR="81188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noFill/>
                        <a:latin typeface="+mn-lt"/>
                      </a:endParaRPr>
                    </a:p>
                  </a:txBody>
                  <a:tcPr marL="81188" marR="81188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1778"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latin typeface="+mn-lt"/>
                      </a:endParaRPr>
                    </a:p>
                  </a:txBody>
                  <a:tcPr marL="81188" marR="81188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+mn-lt"/>
                      </a:endParaRPr>
                    </a:p>
                  </a:txBody>
                  <a:tcPr marL="81188" marR="81188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+mn-lt"/>
                      </a:endParaRPr>
                    </a:p>
                  </a:txBody>
                  <a:tcPr marL="81188" marR="81188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+mn-lt"/>
                      </a:endParaRPr>
                    </a:p>
                  </a:txBody>
                  <a:tcPr marL="81188" marR="81188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noFill/>
                        <a:latin typeface="+mn-lt"/>
                      </a:endParaRPr>
                    </a:p>
                  </a:txBody>
                  <a:tcPr marL="81188" marR="81188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+mn-lt"/>
                      </a:endParaRPr>
                    </a:p>
                  </a:txBody>
                  <a:tcPr marL="81188" marR="81188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noFill/>
                        <a:latin typeface="+mn-lt"/>
                      </a:endParaRPr>
                    </a:p>
                  </a:txBody>
                  <a:tcPr marL="81188" marR="811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6</a:t>
                      </a:r>
                      <a:endParaRPr lang="en-GB" sz="1400" dirty="0">
                        <a:latin typeface="+mn-lt"/>
                      </a:endParaRPr>
                    </a:p>
                  </a:txBody>
                  <a:tcPr marL="81188" marR="8118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u="none" strike="noStrike" dirty="0">
                          <a:noFill/>
                          <a:effectLst/>
                        </a:rPr>
                        <a:t>32</a:t>
                      </a:r>
                      <a:endParaRPr lang="en-GB" sz="1400" b="0" i="0" u="none" strike="noStrike" dirty="0">
                        <a:noFill/>
                        <a:effectLst/>
                        <a:latin typeface="+mn-lt"/>
                      </a:endParaRPr>
                    </a:p>
                  </a:txBody>
                  <a:tcPr marL="6765" marR="6765" marT="762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+mn-lt"/>
                      </a:endParaRPr>
                    </a:p>
                  </a:txBody>
                  <a:tcPr marL="81188" marR="81188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noFill/>
                        <a:latin typeface="+mn-lt"/>
                      </a:endParaRPr>
                    </a:p>
                  </a:txBody>
                  <a:tcPr marL="81188" marR="81188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8797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Total</a:t>
                      </a:r>
                      <a:endParaRPr lang="en-GB" sz="1400" dirty="0">
                        <a:latin typeface="+mn-lt"/>
                      </a:endParaRPr>
                    </a:p>
                  </a:txBody>
                  <a:tcPr marL="81188" marR="81188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+mn-lt"/>
                      </a:endParaRPr>
                    </a:p>
                  </a:txBody>
                  <a:tcPr marL="81188" marR="81188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u="none" strike="noStrike" dirty="0">
                          <a:effectLst/>
                        </a:rPr>
                        <a:t>276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65" marR="6765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65" marR="6765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u="none" strike="noStrike" dirty="0">
                          <a:noFill/>
                          <a:effectLst/>
                        </a:rPr>
                        <a:t>275</a:t>
                      </a:r>
                      <a:endParaRPr lang="en-GB" sz="1400" b="0" i="0" u="none" strike="noStrike" dirty="0">
                        <a:noFill/>
                        <a:effectLst/>
                        <a:latin typeface="+mn-lt"/>
                      </a:endParaRPr>
                    </a:p>
                  </a:txBody>
                  <a:tcPr marL="6765" marR="6765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765" marR="6765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u="none" strike="noStrike" dirty="0">
                          <a:noFill/>
                          <a:effectLst/>
                        </a:rPr>
                        <a:t>275</a:t>
                      </a:r>
                      <a:endParaRPr lang="en-GB" sz="1400" b="0" i="0" u="none" strike="noStrike" dirty="0">
                        <a:noFill/>
                        <a:effectLst/>
                        <a:latin typeface="+mn-lt"/>
                      </a:endParaRPr>
                    </a:p>
                  </a:txBody>
                  <a:tcPr marL="6765" marR="6765" marT="762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latin typeface="+mn-lt"/>
                      </a:endParaRPr>
                    </a:p>
                  </a:txBody>
                  <a:tcPr marL="81188" marR="811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noFill/>
                        </a:rPr>
                        <a:t>267</a:t>
                      </a:r>
                      <a:endParaRPr lang="en-GB" sz="1400" dirty="0">
                        <a:noFill/>
                        <a:latin typeface="+mn-lt"/>
                      </a:endParaRPr>
                    </a:p>
                  </a:txBody>
                  <a:tcPr marL="81188" marR="81188"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latin typeface="+mn-lt"/>
                      </a:endParaRPr>
                    </a:p>
                  </a:txBody>
                  <a:tcPr marL="81188" marR="811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noFill/>
                        </a:rPr>
                        <a:t>273</a:t>
                      </a:r>
                      <a:endParaRPr lang="en-GB" sz="1400" dirty="0">
                        <a:noFill/>
                        <a:latin typeface="+mn-lt"/>
                      </a:endParaRPr>
                    </a:p>
                  </a:txBody>
                  <a:tcPr marL="81188" marR="81188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0958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FB095-A61A-4A5A-803E-74A71307C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 &amp; Dispersion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9603B-2AEA-4C41-BC25-6DCFFEF7A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9600" dirty="0"/>
              <a:t>Returns and Risks</a:t>
            </a:r>
          </a:p>
        </p:txBody>
      </p:sp>
    </p:spTree>
    <p:extLst>
      <p:ext uri="{BB962C8B-B14F-4D97-AF65-F5344CB8AC3E}">
        <p14:creationId xmlns:p14="http://schemas.microsoft.com/office/powerpoint/2010/main" val="3336799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An Example: Income Distribution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Table</a:t>
            </a:r>
            <a:endParaRPr lang="en-GB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</p:nvPr>
        </p:nvGraphicFramePr>
        <p:xfrm>
          <a:off x="1534695" y="2980559"/>
          <a:ext cx="4598959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2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5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03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603"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+mn-lt"/>
                        </a:rPr>
                        <a:t>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+mn-lt"/>
                        </a:rPr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+mn-lt"/>
                        </a:rPr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603"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+mn-lt"/>
                        </a:rPr>
                        <a:t>0 - £10,000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603"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+mn-lt"/>
                        </a:rPr>
                        <a:t>£10,000 – £19,999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603"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+mn-lt"/>
                        </a:rPr>
                        <a:t>£20,000 – £29,999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3603"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+mn-lt"/>
                        </a:rPr>
                        <a:t>£30,000 - £49,999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3603"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+mn-lt"/>
                        </a:rPr>
                        <a:t>£50,000 - £64,999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603"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+mn-lt"/>
                        </a:rPr>
                        <a:t>£65,000 or 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3603">
                <a:tc>
                  <a:txBody>
                    <a:bodyPr/>
                    <a:lstStyle/>
                    <a:p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</a:t>
                      </a:r>
                      <a:endParaRPr lang="en-GB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/>
              <a:t>Chart</a:t>
            </a:r>
            <a:endParaRPr lang="en-GB" dirty="0"/>
          </a:p>
        </p:txBody>
      </p:sp>
      <p:pic>
        <p:nvPicPr>
          <p:cNvPr id="37890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791" y="2987761"/>
            <a:ext cx="4065946" cy="2918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9345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D7571-80CB-4B57-BE07-36B5E59EF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2893808"/>
          </a:xfrm>
        </p:spPr>
        <p:txBody>
          <a:bodyPr/>
          <a:lstStyle/>
          <a:p>
            <a:r>
              <a:rPr lang="en-GB" dirty="0"/>
              <a:t>END OF BITE SIZE 1 part 2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4212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29845-62F1-434F-B646-CC21E6A688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WEEK 1</a:t>
            </a:r>
            <a:br>
              <a:rPr lang="en-GB" dirty="0"/>
            </a:b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90ED01-DCDD-45FB-AFD6-E4199E9C07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Week 1 BITE SIZE 1</a:t>
            </a:r>
            <a:r>
              <a:rPr lang="en-GB" sz="4000" cap="none" dirty="0"/>
              <a:t>. part </a:t>
            </a:r>
            <a:r>
              <a:rPr lang="en-GB" sz="4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31387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CB782-48FA-463C-A3A8-71E62C2DD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Now we will use SPSS to conduct the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8F9E2-DEC6-497F-8DE9-D7C25E84F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FROM DATA FOLDER IN BLACKBOARD SELECT FILE </a:t>
            </a:r>
          </a:p>
          <a:p>
            <a:r>
              <a:rPr lang="en-GB" dirty="0"/>
              <a:t>‘National </a:t>
            </a:r>
            <a:r>
              <a:rPr lang="en-US" dirty="0" err="1"/>
              <a:t>Insurance.SAV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4568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Open SPSS File:</a:t>
            </a:r>
            <a:br>
              <a:rPr lang="en-GB" dirty="0"/>
            </a:br>
            <a:r>
              <a:rPr lang="en-GB" dirty="0"/>
              <a:t>National </a:t>
            </a:r>
            <a:r>
              <a:rPr lang="en-US" dirty="0" err="1"/>
              <a:t>Insurance.SAV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Data View</a:t>
            </a:r>
          </a:p>
        </p:txBody>
      </p:sp>
      <p:pic>
        <p:nvPicPr>
          <p:cNvPr id="14339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46325" y="3184636"/>
            <a:ext cx="3703638" cy="2082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Variable View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8075" y="3185318"/>
            <a:ext cx="3702050" cy="2081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1473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Note Computed Variables</a:t>
            </a: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42470" y="1846264"/>
            <a:ext cx="7151511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8"/>
          <p:cNvSpPr/>
          <p:nvPr/>
        </p:nvSpPr>
        <p:spPr>
          <a:xfrm>
            <a:off x="3791744" y="4869160"/>
            <a:ext cx="2088232" cy="93610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514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Look at P1 (First Row)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Highlight Value Column</a:t>
            </a: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1387" y="2987762"/>
            <a:ext cx="4608576" cy="227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Click on Box with …</a:t>
            </a:r>
          </a:p>
        </p:txBody>
      </p:sp>
      <p:pic>
        <p:nvPicPr>
          <p:cNvPr id="15363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8075" y="2987761"/>
            <a:ext cx="5082676" cy="2278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>
            <a:off x="8760296" y="3212976"/>
            <a:ext cx="216024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9336360" y="3212976"/>
            <a:ext cx="432048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7734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 Same tasks with SPSS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Analyse </a:t>
            </a:r>
            <a:r>
              <a:rPr lang="en-GB" dirty="0">
                <a:latin typeface="Arial"/>
                <a:cs typeface="Arial"/>
              </a:rPr>
              <a:t>→ Descriptive Statistics → Frequencies</a:t>
            </a:r>
            <a:endParaRPr lang="en-GB" dirty="0"/>
          </a:p>
        </p:txBody>
      </p:sp>
      <p:pic>
        <p:nvPicPr>
          <p:cNvPr id="17411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46325" y="3184104"/>
            <a:ext cx="3703638" cy="2083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Select variables</a:t>
            </a:r>
          </a:p>
        </p:txBody>
      </p:sp>
      <p:pic>
        <p:nvPicPr>
          <p:cNvPr id="17412" name="Picture 4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8075" y="3185318"/>
            <a:ext cx="3702050" cy="2081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3851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From Statistics Box</a:t>
            </a:r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9633" y="3183951"/>
            <a:ext cx="3703638" cy="2082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 anchor="ctr">
            <a:normAutofit lnSpcReduction="10000"/>
          </a:bodyPr>
          <a:lstStyle/>
          <a:p>
            <a:r>
              <a:rPr lang="en-GB" dirty="0"/>
              <a:t>What do we want? </a:t>
            </a:r>
          </a:p>
          <a:p>
            <a:r>
              <a:rPr lang="en-GB" dirty="0"/>
              <a:t>Then click Continue</a:t>
            </a:r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8075" y="3185318"/>
            <a:ext cx="3702050" cy="2081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/>
          <p:nvPr/>
        </p:nvSpPr>
        <p:spPr>
          <a:xfrm>
            <a:off x="4799856" y="3645024"/>
            <a:ext cx="720080" cy="288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4439816" y="4393444"/>
            <a:ext cx="720080" cy="288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6962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Chart Output – From Charts</a:t>
            </a:r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42470" y="1846264"/>
            <a:ext cx="7151511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0186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Scales of Measurement</a:t>
            </a:r>
            <a:endParaRPr lang="en-US" dirty="0"/>
          </a:p>
        </p:txBody>
      </p:sp>
      <p:graphicFrame>
        <p:nvGraphicFramePr>
          <p:cNvPr id="8" name="Content Placeholder 5"/>
          <p:cNvGraphicFramePr>
            <a:graphicFrameLocks noGrp="1"/>
          </p:cNvGraphicFramePr>
          <p:nvPr>
            <p:ph idx="1"/>
          </p:nvPr>
        </p:nvGraphicFramePr>
        <p:xfrm>
          <a:off x="2346325" y="1846264"/>
          <a:ext cx="75438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992554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Statistics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3" y="2204865"/>
            <a:ext cx="7416824" cy="3240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2423592" y="4437112"/>
            <a:ext cx="3960440" cy="2880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ounded Rectangle 7"/>
          <p:cNvSpPr/>
          <p:nvPr/>
        </p:nvSpPr>
        <p:spPr>
          <a:xfrm>
            <a:off x="2423592" y="5013176"/>
            <a:ext cx="3960440" cy="2880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2639616" y="5779355"/>
            <a:ext cx="62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What do these statistics mean?</a:t>
            </a:r>
          </a:p>
        </p:txBody>
      </p:sp>
    </p:spTree>
    <p:extLst>
      <p:ext uri="{BB962C8B-B14F-4D97-AF65-F5344CB8AC3E}">
        <p14:creationId xmlns:p14="http://schemas.microsoft.com/office/powerpoint/2010/main" val="1391344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Income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Statistics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46325" y="3325042"/>
            <a:ext cx="3703638" cy="1801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Frequency Chart</a:t>
            </a:r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8075" y="2742751"/>
            <a:ext cx="3702050" cy="2966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8174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 to Answer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1847850" y="1752600"/>
          <a:ext cx="8496300" cy="4844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132943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Gender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Statistics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/>
              <a:t>Chart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24169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 to Answer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1847850" y="1752600"/>
          <a:ext cx="8496300" cy="4844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08860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with Company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Statistics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/>
              <a:t>Chart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70766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 to Answer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1847850" y="1752600"/>
          <a:ext cx="8496300" cy="4844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683711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Quality of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Variable view – row 28</a:t>
            </a:r>
          </a:p>
          <a:p>
            <a:endParaRPr lang="en-US" sz="2600" dirty="0"/>
          </a:p>
          <a:p>
            <a:r>
              <a:rPr lang="en-US" sz="2400" dirty="0"/>
              <a:t>From Variable View</a:t>
            </a:r>
          </a:p>
          <a:p>
            <a:pPr lvl="1"/>
            <a:r>
              <a:rPr lang="en-US" sz="2000" dirty="0"/>
              <a:t>Scale: 1 - 10</a:t>
            </a:r>
          </a:p>
          <a:p>
            <a:pPr lvl="2"/>
            <a:r>
              <a:rPr lang="en-US" sz="1800" dirty="0"/>
              <a:t>1 = Extremely poor</a:t>
            </a:r>
          </a:p>
          <a:p>
            <a:pPr lvl="2"/>
            <a:r>
              <a:rPr lang="en-US" sz="1800" dirty="0"/>
              <a:t>10 = Extremely good</a:t>
            </a:r>
          </a:p>
          <a:p>
            <a:endParaRPr lang="en-US" sz="2600" dirty="0"/>
          </a:p>
          <a:p>
            <a:r>
              <a:rPr lang="en-US" sz="2400" dirty="0"/>
              <a:t>Run appropriate Descriptive Statistics</a:t>
            </a:r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8075" y="2816781"/>
            <a:ext cx="3702050" cy="208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316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Output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Statistics &amp; Frequencies</a:t>
            </a:r>
            <a:endParaRPr lang="en-GB" dirty="0"/>
          </a:p>
        </p:txBody>
      </p:sp>
      <p:sp>
        <p:nvSpPr>
          <p:cNvPr id="16" name="Content Placeholder 1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/>
              <a:t>Chart Output</a:t>
            </a:r>
            <a:endParaRPr lang="en-GB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3511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 to Answer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1847850" y="1752600"/>
          <a:ext cx="8496300" cy="4844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51721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Types of Data and Measurement Scales</a:t>
            </a:r>
            <a:endParaRPr lang="en-GB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</p:nvPr>
        </p:nvGraphicFramePr>
        <p:xfrm>
          <a:off x="2346325" y="1846264"/>
          <a:ext cx="75438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19467612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Cross Tabulation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From Descriptive Statistics </a:t>
            </a:r>
            <a:r>
              <a:rPr lang="en-GB" dirty="0">
                <a:latin typeface="Arial"/>
                <a:cs typeface="Arial"/>
              </a:rPr>
              <a:t>→ Cross Tabs</a:t>
            </a:r>
            <a:endParaRPr lang="en-GB" dirty="0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3552" y="2821491"/>
            <a:ext cx="3986728" cy="2457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Add Two Variables</a:t>
            </a:r>
          </a:p>
        </p:txBody>
      </p:sp>
      <p:pic>
        <p:nvPicPr>
          <p:cNvPr id="28675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8075" y="2809528"/>
            <a:ext cx="3702050" cy="2457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33708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Crosstabs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45679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May Want Percentages</a:t>
            </a:r>
            <a:endParaRPr lang="en-US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3996" y="2204865"/>
            <a:ext cx="4775967" cy="3888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8710" y="2301411"/>
            <a:ext cx="4775966" cy="3585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65737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D7571-80CB-4B57-BE07-36B5E59EF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2893808"/>
          </a:xfrm>
        </p:spPr>
        <p:txBody>
          <a:bodyPr/>
          <a:lstStyle/>
          <a:p>
            <a:r>
              <a:rPr lang="en-GB" dirty="0"/>
              <a:t>END OF SESSION 1 -BITE SIZE 3</a:t>
            </a:r>
          </a:p>
        </p:txBody>
      </p:sp>
    </p:spTree>
    <p:extLst>
      <p:ext uri="{BB962C8B-B14F-4D97-AF65-F5344CB8AC3E}">
        <p14:creationId xmlns:p14="http://schemas.microsoft.com/office/powerpoint/2010/main" val="3993079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2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Central Tendency &amp; Dispersion?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1847850" y="1752601"/>
          <a:ext cx="8965924" cy="4572000"/>
        </p:xfrm>
        <a:graphic>
          <a:graphicData uri="http://schemas.openxmlformats.org/drawingml/2006/table">
            <a:tbl>
              <a:tblPr firstRow="1">
                <a:tableStyleId>{0E3FDE45-AF77-4B5C-9715-49D594BDF05E}</a:tableStyleId>
              </a:tblPr>
              <a:tblGrid>
                <a:gridCol w="17326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18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71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71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471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539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T w="571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Basic Levels of Scales</a:t>
                      </a:r>
                    </a:p>
                  </a:txBody>
                  <a:tcPr anchor="ctr">
                    <a:lnT w="571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398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Measurement</a:t>
                      </a:r>
                    </a:p>
                  </a:txBody>
                  <a:tcPr anchor="ctr"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Nominal</a:t>
                      </a:r>
                    </a:p>
                  </a:txBody>
                  <a:tcPr anchor="ctr">
                    <a:lnB w="571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Ordinal</a:t>
                      </a:r>
                    </a:p>
                  </a:txBody>
                  <a:tcPr anchor="ctr">
                    <a:lnB w="571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Interval</a:t>
                      </a:r>
                    </a:p>
                  </a:txBody>
                  <a:tcPr anchor="ctr">
                    <a:lnB w="571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Ratio</a:t>
                      </a:r>
                    </a:p>
                  </a:txBody>
                  <a:tcPr anchor="ctr">
                    <a:lnB w="571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398">
                <a:tc gridSpan="5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Central Tendency</a:t>
                      </a:r>
                      <a:endParaRPr lang="en-US" sz="1600" i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571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398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Mode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Appropriate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Appropriate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Appropriate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Appropriate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4778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Median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Inappropriate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More Appropriate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Appropriate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Appropriate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4778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Mean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Inappropriate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Inappropriate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Most Appropriate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Most Appropriate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5398">
                <a:tc gridSpan="5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Dispersion</a:t>
                      </a:r>
                      <a:endParaRPr lang="en-US" sz="1600" i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4778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Frequency Distribution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Appropriate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Appropriate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Appropriate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Appropriate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4778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Range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Inappropriate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More Appropriate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Appropriate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Appropriate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44778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Standard Deviation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Inappropriate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Inappropriate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Most Appropriate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Most Appropriate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3090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Excel File: </a:t>
            </a:r>
            <a:br>
              <a:rPr lang="en-US" dirty="0"/>
            </a:br>
            <a:r>
              <a:rPr lang="en-US" dirty="0"/>
              <a:t>National Insurance.xlsx</a:t>
            </a:r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42470" y="1846264"/>
            <a:ext cx="7151511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2726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Demographic Variables</a:t>
            </a: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42470" y="1846264"/>
            <a:ext cx="7151511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6541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Demographic Profile Needed: Columns AG - AK</a:t>
            </a:r>
            <a:endParaRPr lang="en-GB" dirty="0"/>
          </a:p>
        </p:txBody>
      </p:sp>
      <p:pic>
        <p:nvPicPr>
          <p:cNvPr id="6149" name="Picture 5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389" y="1773238"/>
            <a:ext cx="3591099" cy="2019300"/>
          </a:xfrm>
        </p:spPr>
      </p:pic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571500" indent="-457200">
              <a:buFont typeface="+mj-lt"/>
              <a:buAutoNum type="arabicPeriod"/>
            </a:pPr>
            <a:r>
              <a:rPr lang="en-GB" dirty="0"/>
              <a:t>Go to Data Tab</a:t>
            </a:r>
          </a:p>
          <a:p>
            <a:pPr marL="571500" indent="-457200">
              <a:buFont typeface="+mj-lt"/>
              <a:buAutoNum type="arabicPeriod"/>
            </a:pPr>
            <a:endParaRPr lang="en-GB" dirty="0"/>
          </a:p>
          <a:p>
            <a:pPr marL="571500" indent="-457200">
              <a:buFont typeface="+mj-lt"/>
              <a:buAutoNum type="arabicPeriod"/>
            </a:pPr>
            <a:r>
              <a:rPr lang="en-GB" dirty="0"/>
              <a:t>Click on Data Analysis</a:t>
            </a:r>
          </a:p>
          <a:p>
            <a:pPr marL="571500" indent="-457200">
              <a:buFont typeface="+mj-lt"/>
              <a:buAutoNum type="arabicPeriod"/>
            </a:pPr>
            <a:endParaRPr lang="en-GB" dirty="0"/>
          </a:p>
          <a:p>
            <a:pPr marL="571500" indent="-457200">
              <a:buFont typeface="+mj-lt"/>
              <a:buAutoNum type="arabicPeriod"/>
            </a:pPr>
            <a:r>
              <a:rPr lang="en-GB" dirty="0"/>
              <a:t>Select Descriptive statistics from dialog box</a:t>
            </a:r>
          </a:p>
          <a:p>
            <a:endParaRPr lang="en-GB" dirty="0"/>
          </a:p>
        </p:txBody>
      </p:sp>
      <p:pic>
        <p:nvPicPr>
          <p:cNvPr id="9" name="Picture 4"/>
          <p:cNvPicPr>
            <a:picLocks noGrp="1" noChangeAspect="1" noChangeArrowheads="1"/>
          </p:cNvPicPr>
          <p:nvPr>
            <p:ph sz="half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420" y="3943350"/>
            <a:ext cx="3963760" cy="2228850"/>
          </a:xfrm>
        </p:spPr>
      </p:pic>
    </p:spTree>
    <p:extLst>
      <p:ext uri="{BB962C8B-B14F-4D97-AF65-F5344CB8AC3E}">
        <p14:creationId xmlns:p14="http://schemas.microsoft.com/office/powerpoint/2010/main" val="234246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If Data Analysis is </a:t>
            </a:r>
            <a:r>
              <a:rPr lang="en-GB" u="sng" dirty="0"/>
              <a:t>Not</a:t>
            </a:r>
            <a:r>
              <a:rPr lang="en-GB" dirty="0"/>
              <a:t> Available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42470" y="1846264"/>
            <a:ext cx="7151511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/>
          <p:nvPr/>
        </p:nvSpPr>
        <p:spPr>
          <a:xfrm>
            <a:off x="6816080" y="1844824"/>
            <a:ext cx="720080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2437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2476</Words>
  <Application>Microsoft Office PowerPoint</Application>
  <PresentationFormat>Widescreen</PresentationFormat>
  <Paragraphs>509</Paragraphs>
  <Slides>43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PowerPoint Presentation</vt:lpstr>
      <vt:lpstr>Summary &amp; Dispersion measures</vt:lpstr>
      <vt:lpstr>Scales of Measurement</vt:lpstr>
      <vt:lpstr>Types of Data and Measurement Scales</vt:lpstr>
      <vt:lpstr>What are Central Tendency &amp; Dispersion?</vt:lpstr>
      <vt:lpstr>Open Excel File:  National Insurance.xlsx</vt:lpstr>
      <vt:lpstr>Demographic Variables</vt:lpstr>
      <vt:lpstr>Demographic Profile Needed: Columns AG - AK</vt:lpstr>
      <vt:lpstr>If Data Analysis is Not Available</vt:lpstr>
      <vt:lpstr>Next Steps</vt:lpstr>
      <vt:lpstr>Demographic Profile Needed: Columns AG - AK</vt:lpstr>
      <vt:lpstr>Descriptive Statistics</vt:lpstr>
      <vt:lpstr>To Read All Output</vt:lpstr>
      <vt:lpstr>Output</vt:lpstr>
      <vt:lpstr>What Makes Sense?</vt:lpstr>
      <vt:lpstr>Results</vt:lpstr>
      <vt:lpstr>Frequencies &amp; Histograms</vt:lpstr>
      <vt:lpstr>Output</vt:lpstr>
      <vt:lpstr>Repeat for Next 4</vt:lpstr>
      <vt:lpstr>An Example: Income Distribution</vt:lpstr>
      <vt:lpstr>END OF BITE SIZE 1 part 2 </vt:lpstr>
      <vt:lpstr>WEEK 1 </vt:lpstr>
      <vt:lpstr>Now we will use SPSS to conduct the Analysis</vt:lpstr>
      <vt:lpstr>Open SPSS File: National Insurance.SAV</vt:lpstr>
      <vt:lpstr>Note Computed Variables</vt:lpstr>
      <vt:lpstr>Look at P1 (First Row)</vt:lpstr>
      <vt:lpstr>Do Same tasks with SPSS</vt:lpstr>
      <vt:lpstr>Statistics</vt:lpstr>
      <vt:lpstr>Chart Output – From Charts</vt:lpstr>
      <vt:lpstr>Statistics</vt:lpstr>
      <vt:lpstr>Income</vt:lpstr>
      <vt:lpstr>Questions to Answer</vt:lpstr>
      <vt:lpstr>Gender</vt:lpstr>
      <vt:lpstr>Questions to Answer</vt:lpstr>
      <vt:lpstr>Time with Company</vt:lpstr>
      <vt:lpstr>Questions to Answer</vt:lpstr>
      <vt:lpstr>Overall Quality of Service</vt:lpstr>
      <vt:lpstr>Output</vt:lpstr>
      <vt:lpstr>Questions to Answer</vt:lpstr>
      <vt:lpstr>Cross Tabulation</vt:lpstr>
      <vt:lpstr>Crosstabs</vt:lpstr>
      <vt:lpstr>May Want Percentages</vt:lpstr>
      <vt:lpstr>END OF SESSION 1 -BITE SIZE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 Thapar</dc:creator>
  <cp:lastModifiedBy>Ann Thapar</cp:lastModifiedBy>
  <cp:revision>1</cp:revision>
  <dcterms:created xsi:type="dcterms:W3CDTF">2021-09-27T22:17:38Z</dcterms:created>
  <dcterms:modified xsi:type="dcterms:W3CDTF">2021-09-27T22:20:28Z</dcterms:modified>
</cp:coreProperties>
</file>